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4D91C1-F107-4BDD-878F-D98BA0A495A9}">
  <a:tblStyle styleId="{E34D91C1-F107-4BDD-878F-D98BA0A495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a0d71a13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a0d71a133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Wikiart 366</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0d71a133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0d71a133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a0d71a133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a0d71a133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Wikairt 4562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0d71a133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a0d71a133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0d71a133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0d71a133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Diffusiondb 441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a0821f3cb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a0821f3cb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Now, let’s talk about data collection. We sourced these artworks from WikiArt, a well-known and comprehensive online repository of visual art. WikiArt was chosen for its vast and diverse collection, offering a rich dataset of paintings created by human artists across various styles, periods, and genres. Each painting sourced from WikiArt was labeled as 'True', indicating that these are indeed created by human artists.</a:t>
            </a:r>
            <a:br>
              <a:rPr lang="en" sz="1200">
                <a:solidFill>
                  <a:srgbClr val="374151"/>
                </a:solidFill>
                <a:latin typeface="Roboto"/>
                <a:ea typeface="Roboto"/>
                <a:cs typeface="Roboto"/>
                <a:sym typeface="Roboto"/>
              </a:rPr>
            </a:br>
            <a:br>
              <a:rPr lang="en" sz="1200">
                <a:solidFill>
                  <a:srgbClr val="374151"/>
                </a:solidFill>
                <a:latin typeface="Roboto"/>
                <a:ea typeface="Roboto"/>
                <a:cs typeface="Roboto"/>
                <a:sym typeface="Roboto"/>
              </a:rPr>
            </a:br>
            <a:r>
              <a:rPr lang="en" sz="1200">
                <a:solidFill>
                  <a:srgbClr val="374151"/>
                </a:solidFill>
                <a:latin typeface="Roboto"/>
                <a:ea typeface="Roboto"/>
                <a:cs typeface="Roboto"/>
                <a:sym typeface="Roboto"/>
              </a:rPr>
              <a:t>Now, moving on to the AI-generated paintings. These were sourced from DiffusionDB, a database known for its high-quality, AI-generated visual content. These artworks are created using advanced generative models, stable diffusion in this case, presenting a challenging counterpart to the human-created artworks in terms of style and complexity. Similar to the human artworks, each AI-generated painting from DiffusionDB was labeled, but in this case, as 'False'.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a138c794c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a138c794c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Now, let’s talk about data collection. We sourced these artworks from WikiArt, a well-known and comprehensive online repository of visual art. WikiArt was chosen for its vast and diverse collection, offering a rich dataset of paintings created by human artists across various styles, periods, and genres. Each painting sourced from WikiArt was labeled as 'True', indicating that these are indeed created by human artists.</a:t>
            </a:r>
            <a:br>
              <a:rPr lang="en" sz="1200">
                <a:solidFill>
                  <a:srgbClr val="374151"/>
                </a:solidFill>
                <a:latin typeface="Roboto"/>
                <a:ea typeface="Roboto"/>
                <a:cs typeface="Roboto"/>
                <a:sym typeface="Roboto"/>
              </a:rPr>
            </a:br>
            <a:br>
              <a:rPr lang="en" sz="1200">
                <a:solidFill>
                  <a:srgbClr val="374151"/>
                </a:solidFill>
                <a:latin typeface="Roboto"/>
                <a:ea typeface="Roboto"/>
                <a:cs typeface="Roboto"/>
                <a:sym typeface="Roboto"/>
              </a:rPr>
            </a:br>
            <a:r>
              <a:rPr lang="en" sz="1200">
                <a:solidFill>
                  <a:srgbClr val="374151"/>
                </a:solidFill>
                <a:latin typeface="Roboto"/>
                <a:ea typeface="Roboto"/>
                <a:cs typeface="Roboto"/>
                <a:sym typeface="Roboto"/>
              </a:rPr>
              <a:t>Now, moving on to the AI-generated paintings. These were sourced from DiffusionDB, a database known for its high-quality, AI-generated visual content. These artworks are created using advanced generative models, stable diffusion in this case, presenting a challenging counterpart to the human-created artworks in terms of style and complexity. Similar to the human artworks, each AI-generated painting from DiffusionDB was labeled, but in this case, as 'False'.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2a8651ed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2a8651ed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We began by standardizing the format of our images. Given the diverse nature of our dataset, the paintings varied in size and aspect ratio. Our first step was to perform a square crop on each image. Following the cropping, each image was resized to a resolution of 256x256 pixels. This resolution was chosen as a balance between retaining sufficient detail for the CNN to learn the nuances of each painting, and ensuring that the image size was manageable for processing.</a:t>
            </a:r>
            <a:br>
              <a:rPr lang="en" sz="1200">
                <a:solidFill>
                  <a:srgbClr val="374151"/>
                </a:solidFill>
                <a:latin typeface="Roboto"/>
                <a:ea typeface="Roboto"/>
                <a:cs typeface="Roboto"/>
                <a:sym typeface="Roboto"/>
              </a:rPr>
            </a:br>
            <a:br>
              <a:rPr lang="en" sz="1200">
                <a:solidFill>
                  <a:srgbClr val="374151"/>
                </a:solidFill>
                <a:latin typeface="Roboto"/>
                <a:ea typeface="Roboto"/>
                <a:cs typeface="Roboto"/>
                <a:sym typeface="Roboto"/>
              </a:rPr>
            </a:br>
            <a:r>
              <a:rPr lang="en" sz="1200">
                <a:solidFill>
                  <a:srgbClr val="374151"/>
                </a:solidFill>
                <a:latin typeface="Roboto"/>
                <a:ea typeface="Roboto"/>
                <a:cs typeface="Roboto"/>
                <a:sym typeface="Roboto"/>
              </a:rPr>
              <a:t>Next, we standardized the color format of our images. All images were converted to RGB color mode so the CNN can consistently interpret the color information across all images.. Finally, we converted all the images to JPG format. This was done to ensure a uniform file format across our entire dataset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2a8651ed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2a8651ed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As we move into the most exciting part of our presentation, it’s finally demo time. For this demonstration, we have selected two new images. The </a:t>
            </a:r>
            <a:r>
              <a:rPr lang="en" sz="1200">
                <a:solidFill>
                  <a:srgbClr val="374151"/>
                </a:solidFill>
                <a:latin typeface="Roboto"/>
                <a:ea typeface="Roboto"/>
                <a:cs typeface="Roboto"/>
                <a:sym typeface="Roboto"/>
              </a:rPr>
              <a:t>first</a:t>
            </a:r>
            <a:r>
              <a:rPr lang="en" sz="1200">
                <a:solidFill>
                  <a:srgbClr val="374151"/>
                </a:solidFill>
                <a:latin typeface="Roboto"/>
                <a:ea typeface="Roboto"/>
                <a:cs typeface="Roboto"/>
                <a:sym typeface="Roboto"/>
              </a:rPr>
              <a:t> is an artwork generated by ChatGPT-4, a sophisticated AI model known for its capability in various domains, including image generation. The second one is the artwork by a Canadian artist from Calgary.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a0821f3cb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a0821f3cb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2a8651ed5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62a8651ed5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0da20c2a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0da20c2a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0da20c2a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a0da20c2a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0da20c2a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0da20c2a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a0da20c2a4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a0da20c2a4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0da20c2a4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0da20c2a4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a0da20c2a4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a0da20c2a4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a0da20c2a4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a0da20c2a4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a0da20c2a4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a0da20c2a4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a0da20c2a4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a0da20c2a4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a0da20c2a4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a0da20c2a4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2a8651ed5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62a8651ed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a0da20c2a4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a0da20c2a4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a0da20c2a4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a0da20c2a4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a0da20c2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a0da20c2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a0da20c2a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a0da20c2a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a0da20c2a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a0da20c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a0da20c2a4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a0da20c2a4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a0da20c2a4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a0da20c2a4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a0da20c2a4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a0da20c2a4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a0da20c2a4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a0da20c2a4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a0da20c2a4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a0da20c2a4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2a8651ed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62a8651ed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a0da20c2a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a0da20c2a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a0da20c2a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a0da20c2a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a0da20c2a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a0da20c2a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a0da20c2a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a0da20c2a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a0da20c2a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a0da20c2a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0821f3cb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a0821f3cb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0d71a133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0d71a133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Wikiart 133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0d71a133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0d71a133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a0d71a133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a0d71a133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Diffusiondb 76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a0d71a133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a0d71a133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Wikiart 366</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3" name="Shape 13"/>
        <p:cNvGrpSpPr/>
        <p:nvPr/>
      </p:nvGrpSpPr>
      <p:grpSpPr>
        <a:xfrm>
          <a:off x="0" y="0"/>
          <a:ext cx="0" cy="0"/>
          <a:chOff x="0" y="0"/>
          <a:chExt cx="0" cy="0"/>
        </a:xfrm>
      </p:grpSpPr>
      <p:sp>
        <p:nvSpPr>
          <p:cNvPr id="14" name="Google Shape;14;p2"/>
          <p:cNvSpPr txBox="1"/>
          <p:nvPr>
            <p:ph idx="1" type="subTitle"/>
          </p:nvPr>
        </p:nvSpPr>
        <p:spPr>
          <a:xfrm>
            <a:off x="316669" y="1028700"/>
            <a:ext cx="68580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5" name="Google Shape;15;p2"/>
          <p:cNvPicPr preferRelativeResize="0"/>
          <p:nvPr/>
        </p:nvPicPr>
        <p:blipFill rotWithShape="1">
          <a:blip r:embed="rId2">
            <a:alphaModFix/>
          </a:blip>
          <a:srcRect b="0" l="0" r="0" t="0"/>
          <a:stretch/>
        </p:blipFill>
        <p:spPr>
          <a:xfrm>
            <a:off x="418270" y="4157674"/>
            <a:ext cx="1593345" cy="571501"/>
          </a:xfrm>
          <a:prstGeom prst="rect">
            <a:avLst/>
          </a:prstGeom>
          <a:noFill/>
          <a:ln>
            <a:noFill/>
          </a:ln>
        </p:spPr>
      </p:pic>
      <p:sp>
        <p:nvSpPr>
          <p:cNvPr id="16" name="Google Shape;16;p2"/>
          <p:cNvSpPr txBox="1"/>
          <p:nvPr>
            <p:ph type="title"/>
          </p:nvPr>
        </p:nvSpPr>
        <p:spPr>
          <a:xfrm>
            <a:off x="316669" y="228851"/>
            <a:ext cx="68580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 name="Google Shape;17;p2"/>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 name="Google Shape;18;p2"/>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 name="Google Shape;19;p2"/>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Option 6" showMasterSp="0">
  <p:cSld name="1_Title Slide Option 6">
    <p:spTree>
      <p:nvGrpSpPr>
        <p:cNvPr id="84"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b="0" l="0" r="0" t="0"/>
          <a:stretch/>
        </p:blipFill>
        <p:spPr>
          <a:xfrm>
            <a:off x="1143" y="1285"/>
            <a:ext cx="9141711" cy="5142211"/>
          </a:xfrm>
          <a:prstGeom prst="rect">
            <a:avLst/>
          </a:prstGeom>
          <a:noFill/>
          <a:ln>
            <a:noFill/>
          </a:ln>
        </p:spPr>
      </p:pic>
      <p:sp>
        <p:nvSpPr>
          <p:cNvPr id="86" name="Google Shape;86;p11"/>
          <p:cNvSpPr txBox="1"/>
          <p:nvPr>
            <p:ph idx="1" type="subTitle"/>
          </p:nvPr>
        </p:nvSpPr>
        <p:spPr>
          <a:xfrm>
            <a:off x="316670" y="1028700"/>
            <a:ext cx="60312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7" name="Google Shape;87;p11"/>
          <p:cNvSpPr txBox="1"/>
          <p:nvPr>
            <p:ph type="title"/>
          </p:nvPr>
        </p:nvSpPr>
        <p:spPr>
          <a:xfrm>
            <a:off x="316670" y="228851"/>
            <a:ext cx="60396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1"/>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1"/>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1"/>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91" name="Google Shape;91;p11"/>
          <p:cNvPicPr preferRelativeResize="0"/>
          <p:nvPr/>
        </p:nvPicPr>
        <p:blipFill rotWithShape="1">
          <a:blip r:embed="rId3">
            <a:alphaModFix/>
          </a:blip>
          <a:srcRect b="0" l="0" r="0" t="0"/>
          <a:stretch/>
        </p:blipFill>
        <p:spPr>
          <a:xfrm>
            <a:off x="429128" y="4157674"/>
            <a:ext cx="1571629"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Option 6" showMasterSp="0">
  <p:cSld name="2_Title Slide Option 6">
    <p:spTree>
      <p:nvGrpSpPr>
        <p:cNvPr id="92" name="Shape 92"/>
        <p:cNvGrpSpPr/>
        <p:nvPr/>
      </p:nvGrpSpPr>
      <p:grpSpPr>
        <a:xfrm>
          <a:off x="0" y="0"/>
          <a:ext cx="0" cy="0"/>
          <a:chOff x="0" y="0"/>
          <a:chExt cx="0" cy="0"/>
        </a:xfrm>
      </p:grpSpPr>
      <p:pic>
        <p:nvPicPr>
          <p:cNvPr id="93" name="Google Shape;93;p12"/>
          <p:cNvPicPr preferRelativeResize="0"/>
          <p:nvPr/>
        </p:nvPicPr>
        <p:blipFill rotWithShape="1">
          <a:blip r:embed="rId2">
            <a:alphaModFix/>
          </a:blip>
          <a:srcRect b="0" l="0" r="11148" t="11149"/>
          <a:stretch/>
        </p:blipFill>
        <p:spPr>
          <a:xfrm>
            <a:off x="1144" y="1285"/>
            <a:ext cx="9141711" cy="5142211"/>
          </a:xfrm>
          <a:prstGeom prst="rect">
            <a:avLst/>
          </a:prstGeom>
          <a:noFill/>
          <a:ln>
            <a:noFill/>
          </a:ln>
        </p:spPr>
      </p:pic>
      <p:sp>
        <p:nvSpPr>
          <p:cNvPr id="94" name="Google Shape;94;p12"/>
          <p:cNvSpPr/>
          <p:nvPr/>
        </p:nvSpPr>
        <p:spPr>
          <a:xfrm rot="10800000">
            <a:off x="-2" y="0"/>
            <a:ext cx="9144000" cy="5143500"/>
          </a:xfrm>
          <a:prstGeom prst="rect">
            <a:avLst/>
          </a:prstGeom>
          <a:gradFill>
            <a:gsLst>
              <a:gs pos="0">
                <a:srgbClr val="FFFFFF">
                  <a:alpha val="0"/>
                </a:srgbClr>
              </a:gs>
              <a:gs pos="54000">
                <a:srgbClr val="FFFFFF">
                  <a:alpha val="0"/>
                </a:srgbClr>
              </a:gs>
              <a:gs pos="71000">
                <a:srgbClr val="FFFFFF">
                  <a:alpha val="52941"/>
                </a:srgbClr>
              </a:gs>
              <a:gs pos="87000">
                <a:srgbClr val="FFFFFF">
                  <a:alpha val="87843"/>
                </a:srgbClr>
              </a:gs>
              <a:gs pos="100000">
                <a:srgbClr val="FFFFFF">
                  <a:alpha val="87843"/>
                </a:srgbClr>
              </a:gs>
            </a:gsLst>
            <a:lin ang="4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5" name="Google Shape;95;p12"/>
          <p:cNvSpPr txBox="1"/>
          <p:nvPr>
            <p:ph idx="1" type="subTitle"/>
          </p:nvPr>
        </p:nvSpPr>
        <p:spPr>
          <a:xfrm>
            <a:off x="316669" y="1028700"/>
            <a:ext cx="60897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dk2"/>
              </a:buClr>
              <a:buSzPts val="1200"/>
              <a:buNone/>
              <a:defRPr b="1" sz="1200" cap="none">
                <a:solidFill>
                  <a:schemeClr val="dk2"/>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6" name="Google Shape;96;p12"/>
          <p:cNvSpPr txBox="1"/>
          <p:nvPr>
            <p:ph type="title"/>
          </p:nvPr>
        </p:nvSpPr>
        <p:spPr>
          <a:xfrm>
            <a:off x="316669" y="228851"/>
            <a:ext cx="60813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12"/>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2"/>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2"/>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100" name="Google Shape;100;p12"/>
          <p:cNvPicPr preferRelativeResize="0"/>
          <p:nvPr/>
        </p:nvPicPr>
        <p:blipFill rotWithShape="1">
          <a:blip r:embed="rId3">
            <a:alphaModFix/>
          </a:blip>
          <a:srcRect b="0" l="0" r="0" t="0"/>
          <a:stretch/>
        </p:blipFill>
        <p:spPr>
          <a:xfrm>
            <a:off x="429128" y="4157674"/>
            <a:ext cx="1571629"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Option 6" showMasterSp="0">
  <p:cSld name="3_Title Slide Option 6">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3907" l="0" r="3907" t="0"/>
          <a:stretch/>
        </p:blipFill>
        <p:spPr>
          <a:xfrm>
            <a:off x="1144" y="1285"/>
            <a:ext cx="9141711" cy="5142211"/>
          </a:xfrm>
          <a:prstGeom prst="rect">
            <a:avLst/>
          </a:prstGeom>
          <a:noFill/>
          <a:ln>
            <a:noFill/>
          </a:ln>
        </p:spPr>
      </p:pic>
      <p:sp>
        <p:nvSpPr>
          <p:cNvPr id="103" name="Google Shape;103;p13"/>
          <p:cNvSpPr/>
          <p:nvPr/>
        </p:nvSpPr>
        <p:spPr>
          <a:xfrm rot="10800000">
            <a:off x="1" y="0"/>
            <a:ext cx="9144000" cy="5143500"/>
          </a:xfrm>
          <a:prstGeom prst="rect">
            <a:avLst/>
          </a:prstGeom>
          <a:gradFill>
            <a:gsLst>
              <a:gs pos="0">
                <a:srgbClr val="FFFFFF">
                  <a:alpha val="0"/>
                </a:srgbClr>
              </a:gs>
              <a:gs pos="54000">
                <a:srgbClr val="FFFFFF">
                  <a:alpha val="0"/>
                </a:srgbClr>
              </a:gs>
              <a:gs pos="71000">
                <a:srgbClr val="FFFFFF">
                  <a:alpha val="52941"/>
                </a:srgbClr>
              </a:gs>
              <a:gs pos="87000">
                <a:srgbClr val="FFFFFF">
                  <a:alpha val="87843"/>
                </a:srgbClr>
              </a:gs>
              <a:gs pos="100000">
                <a:srgbClr val="FFFFFF">
                  <a:alpha val="87843"/>
                </a:srgbClr>
              </a:gs>
            </a:gsLst>
            <a:lin ang="4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04" name="Google Shape;104;p13"/>
          <p:cNvSpPr txBox="1"/>
          <p:nvPr>
            <p:ph idx="1" type="subTitle"/>
          </p:nvPr>
        </p:nvSpPr>
        <p:spPr>
          <a:xfrm>
            <a:off x="316669" y="1028700"/>
            <a:ext cx="60897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dk2"/>
              </a:buClr>
              <a:buSzPts val="1200"/>
              <a:buNone/>
              <a:defRPr b="1" sz="1200" cap="none">
                <a:solidFill>
                  <a:schemeClr val="dk2"/>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05" name="Google Shape;105;p13"/>
          <p:cNvSpPr txBox="1"/>
          <p:nvPr>
            <p:ph type="title"/>
          </p:nvPr>
        </p:nvSpPr>
        <p:spPr>
          <a:xfrm>
            <a:off x="316669" y="228851"/>
            <a:ext cx="60813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13"/>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3"/>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13"/>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109" name="Google Shape;109;p13"/>
          <p:cNvPicPr preferRelativeResize="0"/>
          <p:nvPr/>
        </p:nvPicPr>
        <p:blipFill rotWithShape="1">
          <a:blip r:embed="rId3">
            <a:alphaModFix/>
          </a:blip>
          <a:srcRect b="0" l="0" r="0" t="0"/>
          <a:stretch/>
        </p:blipFill>
        <p:spPr>
          <a:xfrm>
            <a:off x="429128" y="4157674"/>
            <a:ext cx="1571629"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1" showMasterSp="0">
  <p:cSld name="Section Header Option 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0" l="0" r="0" t="0"/>
          <a:stretch/>
        </p:blipFill>
        <p:spPr>
          <a:xfrm>
            <a:off x="0" y="0"/>
            <a:ext cx="9144002" cy="5143499"/>
          </a:xfrm>
          <a:prstGeom prst="rect">
            <a:avLst/>
          </a:prstGeom>
          <a:noFill/>
          <a:ln>
            <a:noFill/>
          </a:ln>
        </p:spPr>
      </p:pic>
      <p:sp>
        <p:nvSpPr>
          <p:cNvPr id="112" name="Google Shape;112;p14"/>
          <p:cNvSpPr txBox="1"/>
          <p:nvPr>
            <p:ph idx="1" type="body"/>
          </p:nvPr>
        </p:nvSpPr>
        <p:spPr>
          <a:xfrm>
            <a:off x="445579" y="1899452"/>
            <a:ext cx="36015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1800"/>
              <a:buNone/>
              <a:defRPr sz="1800">
                <a:solidFill>
                  <a:schemeClr val="dk2"/>
                </a:solidFill>
              </a:defRPr>
            </a:lvl1pPr>
            <a:lvl2pPr indent="-228600" lvl="1" marL="914400" algn="l">
              <a:lnSpc>
                <a:spcPct val="90000"/>
              </a:lnSpc>
              <a:spcBef>
                <a:spcPts val="400"/>
              </a:spcBef>
              <a:spcAft>
                <a:spcPts val="0"/>
              </a:spcAft>
              <a:buClr>
                <a:srgbClr val="888888"/>
              </a:buClr>
              <a:buSzPts val="9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113" name="Google Shape;113;p14"/>
          <p:cNvPicPr preferRelativeResize="0"/>
          <p:nvPr/>
        </p:nvPicPr>
        <p:blipFill rotWithShape="1">
          <a:blip r:embed="rId3">
            <a:alphaModFix/>
          </a:blip>
          <a:srcRect b="0" l="0" r="0" t="0"/>
          <a:stretch/>
        </p:blipFill>
        <p:spPr>
          <a:xfrm>
            <a:off x="418270" y="4157674"/>
            <a:ext cx="1593345" cy="571501"/>
          </a:xfrm>
          <a:prstGeom prst="rect">
            <a:avLst/>
          </a:prstGeom>
          <a:noFill/>
          <a:ln>
            <a:noFill/>
          </a:ln>
        </p:spPr>
      </p:pic>
      <p:sp>
        <p:nvSpPr>
          <p:cNvPr id="114" name="Google Shape;114;p14"/>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15" name="Shape 115"/>
        <p:cNvGrpSpPr/>
        <p:nvPr/>
      </p:nvGrpSpPr>
      <p:grpSpPr>
        <a:xfrm>
          <a:off x="0" y="0"/>
          <a:ext cx="0" cy="0"/>
          <a:chOff x="0" y="0"/>
          <a:chExt cx="0" cy="0"/>
        </a:xfrm>
      </p:grpSpPr>
      <p:pic>
        <p:nvPicPr>
          <p:cNvPr id="116" name="Google Shape;116;p15"/>
          <p:cNvPicPr preferRelativeResize="0"/>
          <p:nvPr/>
        </p:nvPicPr>
        <p:blipFill rotWithShape="1">
          <a:blip r:embed="rId2">
            <a:alphaModFix amt="70000"/>
          </a:blip>
          <a:srcRect b="0" l="0" r="0" t="0"/>
          <a:stretch/>
        </p:blipFill>
        <p:spPr>
          <a:xfrm>
            <a:off x="0" y="0"/>
            <a:ext cx="9144002" cy="5143499"/>
          </a:xfrm>
          <a:prstGeom prst="rect">
            <a:avLst/>
          </a:prstGeom>
          <a:noFill/>
          <a:ln>
            <a:noFill/>
          </a:ln>
        </p:spPr>
      </p:pic>
      <p:sp>
        <p:nvSpPr>
          <p:cNvPr id="117" name="Google Shape;117;p15"/>
          <p:cNvSpPr txBox="1"/>
          <p:nvPr>
            <p:ph type="title"/>
          </p:nvPr>
        </p:nvSpPr>
        <p:spPr>
          <a:xfrm>
            <a:off x="445579" y="768096"/>
            <a:ext cx="5328600" cy="843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100"/>
              <a:buFont typeface="Arial"/>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15"/>
          <p:cNvSpPr txBox="1"/>
          <p:nvPr>
            <p:ph idx="1" type="body"/>
          </p:nvPr>
        </p:nvSpPr>
        <p:spPr>
          <a:xfrm>
            <a:off x="445579" y="1899452"/>
            <a:ext cx="5328600" cy="2643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1800"/>
              <a:buNone/>
              <a:defRPr sz="1800">
                <a:solidFill>
                  <a:schemeClr val="dk2"/>
                </a:solidFill>
              </a:defRPr>
            </a:lvl1pPr>
            <a:lvl2pPr indent="-228600" lvl="1" marL="914400" algn="l">
              <a:lnSpc>
                <a:spcPct val="90000"/>
              </a:lnSpc>
              <a:spcBef>
                <a:spcPts val="400"/>
              </a:spcBef>
              <a:spcAft>
                <a:spcPts val="0"/>
              </a:spcAft>
              <a:buClr>
                <a:srgbClr val="888888"/>
              </a:buClr>
              <a:buSzPts val="9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pic>
        <p:nvPicPr>
          <p:cNvPr id="119" name="Google Shape;119;p15"/>
          <p:cNvPicPr preferRelativeResize="0"/>
          <p:nvPr/>
        </p:nvPicPr>
        <p:blipFill rotWithShape="1">
          <a:blip r:embed="rId3">
            <a:alphaModFix/>
          </a:blip>
          <a:srcRect b="0" l="0" r="0" t="0"/>
          <a:stretch/>
        </p:blipFill>
        <p:spPr>
          <a:xfrm>
            <a:off x="418270" y="4157674"/>
            <a:ext cx="1593345" cy="571501"/>
          </a:xfrm>
          <a:prstGeom prst="rect">
            <a:avLst/>
          </a:prstGeom>
          <a:noFill/>
          <a:ln>
            <a:noFill/>
          </a:ln>
        </p:spPr>
      </p:pic>
    </p:spTree>
  </p:cSld>
  <p:clrMapOvr>
    <a:masterClrMapping/>
  </p:clrMapOvr>
  <p:extLst>
    <p:ext uri="{DCECCB84-F9BA-43D5-87BE-67443E8EF086}">
      <p15:sldGuideLst>
        <p15:guide id="1" orient="horz" pos="2862">
          <p15:clr>
            <a:srgbClr val="FBAE40"/>
          </p15:clr>
        </p15:guide>
        <p15:guide id="2" pos="365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3" showMasterSp="0">
  <p:cSld name="Section Header Option 3">
    <p:spTree>
      <p:nvGrpSpPr>
        <p:cNvPr id="120" name="Shape 120"/>
        <p:cNvGrpSpPr/>
        <p:nvPr/>
      </p:nvGrpSpPr>
      <p:grpSpPr>
        <a:xfrm>
          <a:off x="0" y="0"/>
          <a:ext cx="0" cy="0"/>
          <a:chOff x="0" y="0"/>
          <a:chExt cx="0" cy="0"/>
        </a:xfrm>
      </p:grpSpPr>
      <p:sp>
        <p:nvSpPr>
          <p:cNvPr id="121" name="Google Shape;121;p16"/>
          <p:cNvSpPr txBox="1"/>
          <p:nvPr>
            <p:ph type="title"/>
          </p:nvPr>
        </p:nvSpPr>
        <p:spPr>
          <a:xfrm>
            <a:off x="316669" y="768096"/>
            <a:ext cx="5328600" cy="843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100"/>
              <a:buFont typeface="Arial"/>
              <a:buNone/>
              <a:defRPr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16"/>
          <p:cNvSpPr txBox="1"/>
          <p:nvPr>
            <p:ph idx="1" type="body"/>
          </p:nvPr>
        </p:nvSpPr>
        <p:spPr>
          <a:xfrm>
            <a:off x="316669" y="1899451"/>
            <a:ext cx="5328600" cy="2679300"/>
          </a:xfrm>
          <a:prstGeom prst="rect">
            <a:avLst/>
          </a:prstGeom>
          <a:noFill/>
          <a:ln>
            <a:noFill/>
          </a:ln>
        </p:spPr>
        <p:txBody>
          <a:bodyPr anchorCtr="0" anchor="t" bIns="34275" lIns="68575" spcFirstLastPara="1" rIns="68575" wrap="square" tIns="34275">
            <a:normAutofit/>
          </a:bodyPr>
          <a:lstStyle>
            <a:lvl1pPr indent="-228600" lvl="0" marL="457200" algn="l">
              <a:lnSpc>
                <a:spcPct val="70000"/>
              </a:lnSpc>
              <a:spcBef>
                <a:spcPts val="1400"/>
              </a:spcBef>
              <a:spcAft>
                <a:spcPts val="0"/>
              </a:spcAft>
              <a:buClr>
                <a:schemeClr val="dk2"/>
              </a:buClr>
              <a:buSzPts val="3300"/>
              <a:buNone/>
              <a:defRPr b="1" sz="3300" cap="none">
                <a:solidFill>
                  <a:schemeClr val="dk2"/>
                </a:solidFill>
                <a:latin typeface="Arial"/>
                <a:ea typeface="Arial"/>
                <a:cs typeface="Arial"/>
                <a:sym typeface="Arial"/>
              </a:defRPr>
            </a:lvl1pPr>
            <a:lvl2pPr indent="-228600" lvl="1" marL="914400" algn="l">
              <a:lnSpc>
                <a:spcPct val="90000"/>
              </a:lnSpc>
              <a:spcBef>
                <a:spcPts val="400"/>
              </a:spcBef>
              <a:spcAft>
                <a:spcPts val="0"/>
              </a:spcAft>
              <a:buClr>
                <a:srgbClr val="888888"/>
              </a:buClr>
              <a:buSzPts val="9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23" name="Google Shape;123;p16"/>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16"/>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125" name="Google Shape;125;p16"/>
          <p:cNvPicPr preferRelativeResize="0"/>
          <p:nvPr/>
        </p:nvPicPr>
        <p:blipFill rotWithShape="1">
          <a:blip r:embed="rId2">
            <a:alphaModFix/>
          </a:blip>
          <a:srcRect b="0" l="0" r="0" t="0"/>
          <a:stretch/>
        </p:blipFill>
        <p:spPr>
          <a:xfrm>
            <a:off x="316669" y="4580240"/>
            <a:ext cx="1108965" cy="397764"/>
          </a:xfrm>
          <a:prstGeom prst="rect">
            <a:avLst/>
          </a:prstGeom>
          <a:noFill/>
          <a:ln>
            <a:noFill/>
          </a:ln>
        </p:spPr>
      </p:pic>
    </p:spTree>
  </p:cSld>
  <p:clrMapOvr>
    <a:masterClrMapping/>
  </p:clrMapOvr>
  <p:extLst>
    <p:ext uri="{DCECCB84-F9BA-43D5-87BE-67443E8EF086}">
      <p15:sldGuideLst>
        <p15:guide id="1" pos="3654">
          <p15:clr>
            <a:srgbClr val="FBAE40"/>
          </p15:clr>
        </p15:guide>
        <p15:guide id="2" orient="horz" pos="286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26" name="Shape 126"/>
        <p:cNvGrpSpPr/>
        <p:nvPr/>
      </p:nvGrpSpPr>
      <p:grpSpPr>
        <a:xfrm>
          <a:off x="0" y="0"/>
          <a:ext cx="0" cy="0"/>
          <a:chOff x="0" y="0"/>
          <a:chExt cx="0" cy="0"/>
        </a:xfrm>
      </p:grpSpPr>
      <p:sp>
        <p:nvSpPr>
          <p:cNvPr id="127" name="Google Shape;127;p17"/>
          <p:cNvSpPr txBox="1"/>
          <p:nvPr>
            <p:ph idx="1" type="body"/>
          </p:nvPr>
        </p:nvSpPr>
        <p:spPr>
          <a:xfrm>
            <a:off x="316668" y="1089215"/>
            <a:ext cx="2265300" cy="34152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Clr>
                <a:schemeClr val="dk2"/>
              </a:buClr>
              <a:buSzPts val="1400"/>
              <a:buChar char="•"/>
              <a:defRPr/>
            </a:lvl1pPr>
            <a:lvl2pPr indent="-279400" lvl="1" marL="914400" algn="l">
              <a:lnSpc>
                <a:spcPct val="90000"/>
              </a:lnSpc>
              <a:spcBef>
                <a:spcPts val="400"/>
              </a:spcBef>
              <a:spcAft>
                <a:spcPts val="0"/>
              </a:spcAft>
              <a:buClr>
                <a:schemeClr val="dk2"/>
              </a:buClr>
              <a:buSzPts val="800"/>
              <a:buFont typeface="Courier New"/>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17"/>
          <p:cNvSpPr txBox="1"/>
          <p:nvPr>
            <p:ph idx="2" type="body"/>
          </p:nvPr>
        </p:nvSpPr>
        <p:spPr>
          <a:xfrm>
            <a:off x="2750427" y="1089215"/>
            <a:ext cx="2265300" cy="34152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Clr>
                <a:schemeClr val="dk2"/>
              </a:buClr>
              <a:buSzPts val="1400"/>
              <a:buChar char="•"/>
              <a:defRPr/>
            </a:lvl1pPr>
            <a:lvl2pPr indent="-279400" lvl="1" marL="914400" algn="l">
              <a:lnSpc>
                <a:spcPct val="90000"/>
              </a:lnSpc>
              <a:spcBef>
                <a:spcPts val="400"/>
              </a:spcBef>
              <a:spcAft>
                <a:spcPts val="0"/>
              </a:spcAft>
              <a:buClr>
                <a:schemeClr val="dk2"/>
              </a:buClr>
              <a:buSzPts val="800"/>
              <a:buFont typeface="Courier New"/>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9" name="Google Shape;129;p17"/>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17"/>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7"/>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32" name="Google Shape;132;p17"/>
          <p:cNvSpPr txBox="1"/>
          <p:nvPr>
            <p:ph idx="3" type="body"/>
          </p:nvPr>
        </p:nvSpPr>
        <p:spPr>
          <a:xfrm>
            <a:off x="5184186" y="1089215"/>
            <a:ext cx="2265300" cy="34152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Clr>
                <a:schemeClr val="dk2"/>
              </a:buClr>
              <a:buSzPts val="1400"/>
              <a:buChar char="•"/>
              <a:defRPr/>
            </a:lvl1pPr>
            <a:lvl2pPr indent="-279400" lvl="1" marL="914400" algn="l">
              <a:lnSpc>
                <a:spcPct val="90000"/>
              </a:lnSpc>
              <a:spcBef>
                <a:spcPts val="400"/>
              </a:spcBef>
              <a:spcAft>
                <a:spcPts val="0"/>
              </a:spcAft>
              <a:buClr>
                <a:schemeClr val="dk2"/>
              </a:buClr>
              <a:buSzPts val="800"/>
              <a:buFont typeface="Courier New"/>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17"/>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pos="5418">
          <p15:clr>
            <a:srgbClr val="FBAE40"/>
          </p15:clr>
        </p15:guide>
        <p15:guide id="2" orient="horz" pos="28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4" name="Shape 134"/>
        <p:cNvGrpSpPr/>
        <p:nvPr/>
      </p:nvGrpSpPr>
      <p:grpSpPr>
        <a:xfrm>
          <a:off x="0" y="0"/>
          <a:ext cx="0" cy="0"/>
          <a:chOff x="0" y="0"/>
          <a:chExt cx="0" cy="0"/>
        </a:xfrm>
      </p:grpSpPr>
      <p:sp>
        <p:nvSpPr>
          <p:cNvPr id="135" name="Google Shape;135;p18"/>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 name="Google Shape;136;p18"/>
          <p:cNvSpPr txBox="1"/>
          <p:nvPr>
            <p:ph idx="1" type="body"/>
          </p:nvPr>
        </p:nvSpPr>
        <p:spPr>
          <a:xfrm>
            <a:off x="316669" y="1089215"/>
            <a:ext cx="7132800" cy="3398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Clr>
                <a:schemeClr val="dk2"/>
              </a:buClr>
              <a:buSzPts val="1400"/>
              <a:buChar char="•"/>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18"/>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8"/>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18"/>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418">
          <p15:clr>
            <a:srgbClr val="FBAE40"/>
          </p15:clr>
        </p15:guide>
        <p15:guide id="2" orient="horz" pos="28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140" name="Shape 140"/>
        <p:cNvGrpSpPr/>
        <p:nvPr/>
      </p:nvGrpSpPr>
      <p:grpSpPr>
        <a:xfrm>
          <a:off x="0" y="0"/>
          <a:ext cx="0" cy="0"/>
          <a:chOff x="0" y="0"/>
          <a:chExt cx="0" cy="0"/>
        </a:xfrm>
      </p:grpSpPr>
      <p:sp>
        <p:nvSpPr>
          <p:cNvPr id="141" name="Google Shape;141;p19"/>
          <p:cNvSpPr txBox="1"/>
          <p:nvPr>
            <p:ph idx="1" type="body"/>
          </p:nvPr>
        </p:nvSpPr>
        <p:spPr>
          <a:xfrm>
            <a:off x="316669" y="1035706"/>
            <a:ext cx="7132800" cy="3135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1400"/>
              </a:spcBef>
              <a:spcAft>
                <a:spcPts val="0"/>
              </a:spcAft>
              <a:buClr>
                <a:schemeClr val="accent1"/>
              </a:buClr>
              <a:buSzPts val="1500"/>
              <a:buNone/>
              <a:defRPr b="1" sz="15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2"/>
              </a:buClr>
              <a:buSzPts val="900"/>
              <a:buNone/>
              <a:defRPr b="1" sz="1500"/>
            </a:lvl2pPr>
            <a:lvl3pPr indent="-228600" lvl="2" marL="1371600" algn="l">
              <a:lnSpc>
                <a:spcPct val="90000"/>
              </a:lnSpc>
              <a:spcBef>
                <a:spcPts val="400"/>
              </a:spcBef>
              <a:spcAft>
                <a:spcPts val="0"/>
              </a:spcAft>
              <a:buClr>
                <a:schemeClr val="dk2"/>
              </a:buClr>
              <a:buSzPts val="1400"/>
              <a:buNone/>
              <a:defRPr b="1" sz="1400"/>
            </a:lvl3pPr>
            <a:lvl4pPr indent="-228600" lvl="3" marL="1828800" algn="l">
              <a:lnSpc>
                <a:spcPct val="90000"/>
              </a:lnSpc>
              <a:spcBef>
                <a:spcPts val="400"/>
              </a:spcBef>
              <a:spcAft>
                <a:spcPts val="0"/>
              </a:spcAft>
              <a:buClr>
                <a:schemeClr val="dk2"/>
              </a:buClr>
              <a:buSzPts val="1200"/>
              <a:buNone/>
              <a:defRPr b="1" sz="1200"/>
            </a:lvl4pPr>
            <a:lvl5pPr indent="-228600" lvl="4" marL="2286000" algn="l">
              <a:lnSpc>
                <a:spcPct val="90000"/>
              </a:lnSpc>
              <a:spcBef>
                <a:spcPts val="400"/>
              </a:spcBef>
              <a:spcAft>
                <a:spcPts val="0"/>
              </a:spcAft>
              <a:buClr>
                <a:schemeClr val="dk2"/>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2" name="Google Shape;142;p19"/>
          <p:cNvSpPr txBox="1"/>
          <p:nvPr>
            <p:ph idx="2" type="body"/>
          </p:nvPr>
        </p:nvSpPr>
        <p:spPr>
          <a:xfrm>
            <a:off x="316669" y="1496070"/>
            <a:ext cx="7132800" cy="3010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Clr>
                <a:schemeClr val="dk2"/>
              </a:buClr>
              <a:buSzPts val="1400"/>
              <a:buChar char="•"/>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19"/>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19"/>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19"/>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6" name="Google Shape;146;p19"/>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pos="5418">
          <p15:clr>
            <a:srgbClr val="FBAE40"/>
          </p15:clr>
        </p15:guide>
        <p15:guide id="2" orient="horz" pos="28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with Content">
  <p:cSld name="Two Images with Content">
    <p:spTree>
      <p:nvGrpSpPr>
        <p:cNvPr id="147" name="Shape 147"/>
        <p:cNvGrpSpPr/>
        <p:nvPr/>
      </p:nvGrpSpPr>
      <p:grpSpPr>
        <a:xfrm>
          <a:off x="0" y="0"/>
          <a:ext cx="0" cy="0"/>
          <a:chOff x="0" y="0"/>
          <a:chExt cx="0" cy="0"/>
        </a:xfrm>
      </p:grpSpPr>
      <p:sp>
        <p:nvSpPr>
          <p:cNvPr id="148" name="Google Shape;148;p20"/>
          <p:cNvSpPr txBox="1"/>
          <p:nvPr>
            <p:ph idx="1" type="body"/>
          </p:nvPr>
        </p:nvSpPr>
        <p:spPr>
          <a:xfrm>
            <a:off x="2686049" y="1102661"/>
            <a:ext cx="4763400" cy="1573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1500"/>
              <a:buNone/>
              <a:defRPr b="1">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0"/>
          <p:cNvSpPr txBox="1"/>
          <p:nvPr>
            <p:ph idx="2" type="body"/>
          </p:nvPr>
        </p:nvSpPr>
        <p:spPr>
          <a:xfrm>
            <a:off x="2686049" y="2840765"/>
            <a:ext cx="4763400" cy="1573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1500"/>
              <a:buNone/>
              <a:defRPr b="1">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0" name="Google Shape;150;p20"/>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20"/>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0"/>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53" name="Google Shape;153;p20"/>
          <p:cNvSpPr/>
          <p:nvPr>
            <p:ph idx="3" type="pic"/>
          </p:nvPr>
        </p:nvSpPr>
        <p:spPr>
          <a:xfrm>
            <a:off x="316706" y="1102180"/>
            <a:ext cx="2251800" cy="1574400"/>
          </a:xfrm>
          <a:prstGeom prst="rect">
            <a:avLst/>
          </a:prstGeom>
          <a:noFill/>
          <a:ln>
            <a:noFill/>
          </a:ln>
        </p:spPr>
      </p:sp>
      <p:sp>
        <p:nvSpPr>
          <p:cNvPr id="154" name="Google Shape;154;p20"/>
          <p:cNvSpPr/>
          <p:nvPr>
            <p:ph idx="4" type="pic"/>
          </p:nvPr>
        </p:nvSpPr>
        <p:spPr>
          <a:xfrm>
            <a:off x="316706" y="2840765"/>
            <a:ext cx="2251800" cy="1574400"/>
          </a:xfrm>
          <a:prstGeom prst="rect">
            <a:avLst/>
          </a:prstGeom>
          <a:noFill/>
          <a:ln>
            <a:noFill/>
          </a:ln>
        </p:spPr>
      </p:sp>
      <p:sp>
        <p:nvSpPr>
          <p:cNvPr id="155" name="Google Shape;155;p20"/>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2844">
          <p15:clr>
            <a:srgbClr val="FBAE40"/>
          </p15:clr>
        </p15:guide>
        <p15:guide id="2" pos="541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1" showMasterSp="0">
  <p:cSld name="Title Slide Option 1">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0" y="0"/>
            <a:ext cx="9144002" cy="5143499"/>
          </a:xfrm>
          <a:prstGeom prst="rect">
            <a:avLst/>
          </a:prstGeom>
          <a:noFill/>
          <a:ln>
            <a:noFill/>
          </a:ln>
        </p:spPr>
      </p:pic>
      <p:sp>
        <p:nvSpPr>
          <p:cNvPr id="22" name="Google Shape;22;p3"/>
          <p:cNvSpPr txBox="1"/>
          <p:nvPr>
            <p:ph idx="1" type="subTitle"/>
          </p:nvPr>
        </p:nvSpPr>
        <p:spPr>
          <a:xfrm>
            <a:off x="316669" y="1028700"/>
            <a:ext cx="47958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3" name="Google Shape;23;p3"/>
          <p:cNvSpPr txBox="1"/>
          <p:nvPr>
            <p:ph type="title"/>
          </p:nvPr>
        </p:nvSpPr>
        <p:spPr>
          <a:xfrm>
            <a:off x="316669" y="228851"/>
            <a:ext cx="55095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100"/>
              <a:buFont typeface="Arial"/>
              <a:buNone/>
              <a:defRPr b="1" sz="2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4" name="Google Shape;24;p3"/>
          <p:cNvPicPr preferRelativeResize="0"/>
          <p:nvPr/>
        </p:nvPicPr>
        <p:blipFill rotWithShape="1">
          <a:blip r:embed="rId3">
            <a:alphaModFix/>
          </a:blip>
          <a:srcRect b="0" l="0" r="0" t="0"/>
          <a:stretch/>
        </p:blipFill>
        <p:spPr>
          <a:xfrm>
            <a:off x="418270" y="4157674"/>
            <a:ext cx="1593345" cy="571501"/>
          </a:xfrm>
          <a:prstGeom prst="rect">
            <a:avLst/>
          </a:prstGeom>
          <a:noFill/>
          <a:ln>
            <a:noFill/>
          </a:ln>
        </p:spPr>
      </p:pic>
      <p:sp>
        <p:nvSpPr>
          <p:cNvPr id="25" name="Google Shape;25;p3"/>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 name="Google Shape;26;p3"/>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3"/>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310">
          <p15:clr>
            <a:srgbClr val="FBAE40"/>
          </p15:clr>
        </p15:guide>
        <p15:guide id="2" orient="horz" pos="11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6" name="Shape 156"/>
        <p:cNvGrpSpPr/>
        <p:nvPr/>
      </p:nvGrpSpPr>
      <p:grpSpPr>
        <a:xfrm>
          <a:off x="0" y="0"/>
          <a:ext cx="0" cy="0"/>
          <a:chOff x="0" y="0"/>
          <a:chExt cx="0" cy="0"/>
        </a:xfrm>
      </p:grpSpPr>
      <p:sp>
        <p:nvSpPr>
          <p:cNvPr id="157" name="Google Shape;157;p21"/>
          <p:cNvSpPr txBox="1"/>
          <p:nvPr>
            <p:ph idx="1" type="body"/>
          </p:nvPr>
        </p:nvSpPr>
        <p:spPr>
          <a:xfrm>
            <a:off x="316668" y="1089215"/>
            <a:ext cx="3485700" cy="3410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Clr>
                <a:schemeClr val="dk2"/>
              </a:buClr>
              <a:buSzPts val="1400"/>
              <a:buChar char="•"/>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21"/>
          <p:cNvSpPr txBox="1"/>
          <p:nvPr>
            <p:ph idx="2" type="body"/>
          </p:nvPr>
        </p:nvSpPr>
        <p:spPr>
          <a:xfrm>
            <a:off x="3963584" y="1089215"/>
            <a:ext cx="3485700" cy="3410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Clr>
                <a:schemeClr val="dk2"/>
              </a:buClr>
              <a:buSzPts val="1400"/>
              <a:buChar char="•"/>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p21"/>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0" name="Google Shape;160;p21"/>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21"/>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62" name="Google Shape;162;p21"/>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pos="5418">
          <p15:clr>
            <a:srgbClr val="FBAE40"/>
          </p15:clr>
        </p15:guide>
        <p15:guide id="2" orient="horz" pos="28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3" name="Shape 163"/>
        <p:cNvGrpSpPr/>
        <p:nvPr/>
      </p:nvGrpSpPr>
      <p:grpSpPr>
        <a:xfrm>
          <a:off x="0" y="0"/>
          <a:ext cx="0" cy="0"/>
          <a:chOff x="0" y="0"/>
          <a:chExt cx="0" cy="0"/>
        </a:xfrm>
      </p:grpSpPr>
      <p:sp>
        <p:nvSpPr>
          <p:cNvPr id="164" name="Google Shape;164;p22"/>
          <p:cNvSpPr txBox="1"/>
          <p:nvPr>
            <p:ph idx="1" type="body"/>
          </p:nvPr>
        </p:nvSpPr>
        <p:spPr>
          <a:xfrm>
            <a:off x="316669" y="1028700"/>
            <a:ext cx="3499500" cy="315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1400"/>
              </a:spcBef>
              <a:spcAft>
                <a:spcPts val="0"/>
              </a:spcAft>
              <a:buClr>
                <a:schemeClr val="accent1"/>
              </a:buClr>
              <a:buSzPts val="1500"/>
              <a:buNone/>
              <a:defRPr b="1" sz="15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2"/>
              </a:buClr>
              <a:buSzPts val="900"/>
              <a:buNone/>
              <a:defRPr b="1" sz="1500"/>
            </a:lvl2pPr>
            <a:lvl3pPr indent="-228600" lvl="2" marL="1371600" algn="l">
              <a:lnSpc>
                <a:spcPct val="90000"/>
              </a:lnSpc>
              <a:spcBef>
                <a:spcPts val="400"/>
              </a:spcBef>
              <a:spcAft>
                <a:spcPts val="0"/>
              </a:spcAft>
              <a:buClr>
                <a:schemeClr val="dk2"/>
              </a:buClr>
              <a:buSzPts val="1400"/>
              <a:buNone/>
              <a:defRPr b="1" sz="1400"/>
            </a:lvl3pPr>
            <a:lvl4pPr indent="-228600" lvl="3" marL="1828800" algn="l">
              <a:lnSpc>
                <a:spcPct val="90000"/>
              </a:lnSpc>
              <a:spcBef>
                <a:spcPts val="400"/>
              </a:spcBef>
              <a:spcAft>
                <a:spcPts val="0"/>
              </a:spcAft>
              <a:buClr>
                <a:schemeClr val="dk2"/>
              </a:buClr>
              <a:buSzPts val="1200"/>
              <a:buNone/>
              <a:defRPr b="1" sz="1200"/>
            </a:lvl4pPr>
            <a:lvl5pPr indent="-228600" lvl="4" marL="2286000" algn="l">
              <a:lnSpc>
                <a:spcPct val="90000"/>
              </a:lnSpc>
              <a:spcBef>
                <a:spcPts val="400"/>
              </a:spcBef>
              <a:spcAft>
                <a:spcPts val="0"/>
              </a:spcAft>
              <a:buClr>
                <a:schemeClr val="dk2"/>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5" name="Google Shape;165;p22"/>
          <p:cNvSpPr txBox="1"/>
          <p:nvPr>
            <p:ph idx="2" type="body"/>
          </p:nvPr>
        </p:nvSpPr>
        <p:spPr>
          <a:xfrm>
            <a:off x="316669" y="1484127"/>
            <a:ext cx="3499500" cy="3022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Clr>
                <a:schemeClr val="dk2"/>
              </a:buClr>
              <a:buSzPts val="1400"/>
              <a:buChar char="•"/>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 name="Google Shape;166;p22"/>
          <p:cNvSpPr txBox="1"/>
          <p:nvPr>
            <p:ph idx="3" type="body"/>
          </p:nvPr>
        </p:nvSpPr>
        <p:spPr>
          <a:xfrm>
            <a:off x="3949819" y="1028700"/>
            <a:ext cx="3499500" cy="315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1400"/>
              </a:spcBef>
              <a:spcAft>
                <a:spcPts val="0"/>
              </a:spcAft>
              <a:buClr>
                <a:schemeClr val="accent1"/>
              </a:buClr>
              <a:buSzPts val="1500"/>
              <a:buNone/>
              <a:defRPr b="1" sz="15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2"/>
              </a:buClr>
              <a:buSzPts val="900"/>
              <a:buNone/>
              <a:defRPr b="1" sz="1500"/>
            </a:lvl2pPr>
            <a:lvl3pPr indent="-228600" lvl="2" marL="1371600" algn="l">
              <a:lnSpc>
                <a:spcPct val="90000"/>
              </a:lnSpc>
              <a:spcBef>
                <a:spcPts val="400"/>
              </a:spcBef>
              <a:spcAft>
                <a:spcPts val="0"/>
              </a:spcAft>
              <a:buClr>
                <a:schemeClr val="dk2"/>
              </a:buClr>
              <a:buSzPts val="1400"/>
              <a:buNone/>
              <a:defRPr b="1" sz="1400"/>
            </a:lvl3pPr>
            <a:lvl4pPr indent="-228600" lvl="3" marL="1828800" algn="l">
              <a:lnSpc>
                <a:spcPct val="90000"/>
              </a:lnSpc>
              <a:spcBef>
                <a:spcPts val="400"/>
              </a:spcBef>
              <a:spcAft>
                <a:spcPts val="0"/>
              </a:spcAft>
              <a:buClr>
                <a:schemeClr val="dk2"/>
              </a:buClr>
              <a:buSzPts val="1200"/>
              <a:buNone/>
              <a:defRPr b="1" sz="1200"/>
            </a:lvl4pPr>
            <a:lvl5pPr indent="-228600" lvl="4" marL="2286000" algn="l">
              <a:lnSpc>
                <a:spcPct val="90000"/>
              </a:lnSpc>
              <a:spcBef>
                <a:spcPts val="400"/>
              </a:spcBef>
              <a:spcAft>
                <a:spcPts val="0"/>
              </a:spcAft>
              <a:buClr>
                <a:schemeClr val="dk2"/>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7" name="Google Shape;167;p22"/>
          <p:cNvSpPr txBox="1"/>
          <p:nvPr>
            <p:ph idx="4" type="body"/>
          </p:nvPr>
        </p:nvSpPr>
        <p:spPr>
          <a:xfrm>
            <a:off x="3949819" y="1484127"/>
            <a:ext cx="3499500" cy="3022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Clr>
                <a:schemeClr val="dk2"/>
              </a:buClr>
              <a:buSzPts val="1400"/>
              <a:buChar char="•"/>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8" name="Google Shape;168;p22"/>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22"/>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22"/>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71" name="Google Shape;171;p22"/>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pos="5418">
          <p15:clr>
            <a:srgbClr val="FBAE40"/>
          </p15:clr>
        </p15:guide>
        <p15:guide id="2" orient="horz" pos="28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 name="Shape 172"/>
        <p:cNvGrpSpPr/>
        <p:nvPr/>
      </p:nvGrpSpPr>
      <p:grpSpPr>
        <a:xfrm>
          <a:off x="0" y="0"/>
          <a:ext cx="0" cy="0"/>
          <a:chOff x="0" y="0"/>
          <a:chExt cx="0" cy="0"/>
        </a:xfrm>
      </p:grpSpPr>
      <p:sp>
        <p:nvSpPr>
          <p:cNvPr id="173" name="Google Shape;173;p23"/>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4" name="Google Shape;174;p23"/>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23"/>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23"/>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418">
          <p15:clr>
            <a:srgbClr val="FBAE40"/>
          </p15:clr>
        </p15:guide>
        <p15:guide id="2" orient="horz" pos="28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7" name="Shape 177"/>
        <p:cNvGrpSpPr/>
        <p:nvPr/>
      </p:nvGrpSpPr>
      <p:grpSpPr>
        <a:xfrm>
          <a:off x="0" y="0"/>
          <a:ext cx="0" cy="0"/>
          <a:chOff x="0" y="0"/>
          <a:chExt cx="0" cy="0"/>
        </a:xfrm>
      </p:grpSpPr>
      <p:sp>
        <p:nvSpPr>
          <p:cNvPr id="178" name="Google Shape;178;p24"/>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4"/>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24"/>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418">
          <p15:clr>
            <a:srgbClr val="FBAE40"/>
          </p15:clr>
        </p15:guide>
        <p15:guide id="2" orient="horz" pos="28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1" name="Shape 181"/>
        <p:cNvGrpSpPr/>
        <p:nvPr/>
      </p:nvGrpSpPr>
      <p:grpSpPr>
        <a:xfrm>
          <a:off x="0" y="0"/>
          <a:ext cx="0" cy="0"/>
          <a:chOff x="0" y="0"/>
          <a:chExt cx="0" cy="0"/>
        </a:xfrm>
      </p:grpSpPr>
      <p:sp>
        <p:nvSpPr>
          <p:cNvPr id="182" name="Google Shape;182;p25"/>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25"/>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25"/>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25"/>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86" name="Shape 186"/>
        <p:cNvGrpSpPr/>
        <p:nvPr/>
      </p:nvGrpSpPr>
      <p:grpSpPr>
        <a:xfrm>
          <a:off x="0" y="0"/>
          <a:ext cx="0" cy="0"/>
          <a:chOff x="0" y="0"/>
          <a:chExt cx="0" cy="0"/>
        </a:xfrm>
      </p:grpSpPr>
      <p:sp>
        <p:nvSpPr>
          <p:cNvPr id="187" name="Google Shape;187;p26"/>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26"/>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26"/>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90" name="Google Shape;190;p26"/>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1" name="Google Shape;191;p26"/>
          <p:cNvSpPr txBox="1"/>
          <p:nvPr/>
        </p:nvSpPr>
        <p:spPr>
          <a:xfrm>
            <a:off x="6502852" y="4791074"/>
            <a:ext cx="245700" cy="2124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lang="en" sz="800">
                <a:solidFill>
                  <a:srgbClr val="595959"/>
                </a:solidFill>
                <a:latin typeface="Arial"/>
                <a:ea typeface="Arial"/>
                <a:cs typeface="Arial"/>
                <a:sym typeface="Arial"/>
              </a:rPr>
              <a:t>‹#›</a:t>
            </a:fld>
            <a:endParaRPr sz="800">
              <a:solidFill>
                <a:srgbClr val="595959"/>
              </a:solidFill>
              <a:latin typeface="Arial"/>
              <a:ea typeface="Arial"/>
              <a:cs typeface="Arial"/>
              <a:sym typeface="Arial"/>
            </a:endParaRPr>
          </a:p>
        </p:txBody>
      </p:sp>
      <p:cxnSp>
        <p:nvCxnSpPr>
          <p:cNvPr id="192" name="Google Shape;192;p26"/>
          <p:cNvCxnSpPr/>
          <p:nvPr/>
        </p:nvCxnSpPr>
        <p:spPr>
          <a:xfrm>
            <a:off x="228326" y="1325880"/>
            <a:ext cx="32319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93" name="Google Shape;193;p26"/>
          <p:cNvCxnSpPr/>
          <p:nvPr/>
        </p:nvCxnSpPr>
        <p:spPr>
          <a:xfrm>
            <a:off x="3512003" y="1325880"/>
            <a:ext cx="2073900" cy="45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94" name="Google Shape;194;p26"/>
          <p:cNvCxnSpPr/>
          <p:nvPr/>
        </p:nvCxnSpPr>
        <p:spPr>
          <a:xfrm>
            <a:off x="5639074" y="1325880"/>
            <a:ext cx="3231900" cy="45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195" name="Google Shape;195;p26"/>
          <p:cNvCxnSpPr/>
          <p:nvPr/>
        </p:nvCxnSpPr>
        <p:spPr>
          <a:xfrm>
            <a:off x="4026514" y="1682106"/>
            <a:ext cx="0" cy="270000"/>
          </a:xfrm>
          <a:prstGeom prst="straightConnector1">
            <a:avLst/>
          </a:prstGeom>
          <a:noFill/>
          <a:ln cap="flat" cmpd="sng" w="12700">
            <a:solidFill>
              <a:schemeClr val="accent1"/>
            </a:solidFill>
            <a:prstDash val="solid"/>
            <a:miter lim="800000"/>
            <a:headEnd len="sm" w="sm" type="none"/>
            <a:tailEnd len="sm" w="sm" type="none"/>
          </a:ln>
        </p:spPr>
      </p:cxnSp>
      <p:cxnSp>
        <p:nvCxnSpPr>
          <p:cNvPr id="196" name="Google Shape;196;p26"/>
          <p:cNvCxnSpPr/>
          <p:nvPr/>
        </p:nvCxnSpPr>
        <p:spPr>
          <a:xfrm>
            <a:off x="5093835" y="1682105"/>
            <a:ext cx="0" cy="1417500"/>
          </a:xfrm>
          <a:prstGeom prst="straightConnector1">
            <a:avLst/>
          </a:prstGeom>
          <a:noFill/>
          <a:ln cap="flat" cmpd="sng" w="12700">
            <a:solidFill>
              <a:schemeClr val="accent1"/>
            </a:solidFill>
            <a:prstDash val="solid"/>
            <a:miter lim="800000"/>
            <a:headEnd len="sm" w="sm" type="none"/>
            <a:tailEnd len="sm" w="sm" type="none"/>
          </a:ln>
        </p:spPr>
      </p:cxnSp>
      <p:cxnSp>
        <p:nvCxnSpPr>
          <p:cNvPr id="197" name="Google Shape;197;p26"/>
          <p:cNvCxnSpPr/>
          <p:nvPr/>
        </p:nvCxnSpPr>
        <p:spPr>
          <a:xfrm>
            <a:off x="6134330" y="1682104"/>
            <a:ext cx="0" cy="270000"/>
          </a:xfrm>
          <a:prstGeom prst="straightConnector1">
            <a:avLst/>
          </a:prstGeom>
          <a:noFill/>
          <a:ln cap="flat" cmpd="sng" w="12700">
            <a:solidFill>
              <a:schemeClr val="accent1"/>
            </a:solidFill>
            <a:prstDash val="solid"/>
            <a:miter lim="800000"/>
            <a:headEnd len="sm" w="sm" type="none"/>
            <a:tailEnd len="sm" w="sm" type="none"/>
          </a:ln>
        </p:spPr>
      </p:cxnSp>
      <p:cxnSp>
        <p:nvCxnSpPr>
          <p:cNvPr id="198" name="Google Shape;198;p26"/>
          <p:cNvCxnSpPr/>
          <p:nvPr/>
        </p:nvCxnSpPr>
        <p:spPr>
          <a:xfrm>
            <a:off x="7224059" y="1682104"/>
            <a:ext cx="0" cy="1417500"/>
          </a:xfrm>
          <a:prstGeom prst="straightConnector1">
            <a:avLst/>
          </a:prstGeom>
          <a:noFill/>
          <a:ln cap="flat" cmpd="sng" w="12700">
            <a:solidFill>
              <a:schemeClr val="accent1"/>
            </a:solidFill>
            <a:prstDash val="solid"/>
            <a:miter lim="800000"/>
            <a:headEnd len="sm" w="sm" type="none"/>
            <a:tailEnd len="sm" w="sm" type="none"/>
          </a:ln>
        </p:spPr>
      </p:cxnSp>
      <p:cxnSp>
        <p:nvCxnSpPr>
          <p:cNvPr id="199" name="Google Shape;199;p26"/>
          <p:cNvCxnSpPr/>
          <p:nvPr/>
        </p:nvCxnSpPr>
        <p:spPr>
          <a:xfrm>
            <a:off x="8313788" y="1682105"/>
            <a:ext cx="0" cy="270000"/>
          </a:xfrm>
          <a:prstGeom prst="straightConnector1">
            <a:avLst/>
          </a:prstGeom>
          <a:noFill/>
          <a:ln cap="flat" cmpd="sng" w="12700">
            <a:solidFill>
              <a:schemeClr val="accent1"/>
            </a:solidFill>
            <a:prstDash val="solid"/>
            <a:miter lim="800000"/>
            <a:headEnd len="sm" w="sm" type="none"/>
            <a:tailEnd len="sm" w="sm" type="none"/>
          </a:ln>
        </p:spPr>
      </p:cxnSp>
      <p:sp>
        <p:nvSpPr>
          <p:cNvPr id="200" name="Google Shape;200;p26"/>
          <p:cNvSpPr txBox="1"/>
          <p:nvPr>
            <p:ph idx="1" type="body"/>
          </p:nvPr>
        </p:nvSpPr>
        <p:spPr>
          <a:xfrm>
            <a:off x="3491923" y="2027324"/>
            <a:ext cx="1064700" cy="107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800"/>
              <a:buNone/>
              <a:defRPr b="0" sz="800">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1" name="Google Shape;201;p26"/>
          <p:cNvSpPr txBox="1"/>
          <p:nvPr>
            <p:ph idx="2" type="body"/>
          </p:nvPr>
        </p:nvSpPr>
        <p:spPr>
          <a:xfrm>
            <a:off x="4570937" y="3211498"/>
            <a:ext cx="1064700" cy="107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800"/>
              <a:buNone/>
              <a:defRPr b="0" sz="800">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2" name="Google Shape;202;p26"/>
          <p:cNvSpPr txBox="1"/>
          <p:nvPr>
            <p:ph idx="3" type="body"/>
          </p:nvPr>
        </p:nvSpPr>
        <p:spPr>
          <a:xfrm>
            <a:off x="6695244" y="3211498"/>
            <a:ext cx="1064700" cy="107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800"/>
              <a:buNone/>
              <a:defRPr b="0" sz="800">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3" name="Google Shape;203;p26"/>
          <p:cNvSpPr txBox="1"/>
          <p:nvPr>
            <p:ph idx="4" type="body"/>
          </p:nvPr>
        </p:nvSpPr>
        <p:spPr>
          <a:xfrm>
            <a:off x="5599504" y="2027324"/>
            <a:ext cx="1064700" cy="107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800"/>
              <a:buNone/>
              <a:defRPr b="0" sz="800">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4" name="Google Shape;204;p26"/>
          <p:cNvSpPr txBox="1"/>
          <p:nvPr>
            <p:ph idx="5" type="body"/>
          </p:nvPr>
        </p:nvSpPr>
        <p:spPr>
          <a:xfrm>
            <a:off x="7790719" y="2027324"/>
            <a:ext cx="1064700" cy="107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800"/>
              <a:buNone/>
              <a:defRPr b="0" sz="800">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205" name="Google Shape;205;p26"/>
          <p:cNvCxnSpPr/>
          <p:nvPr/>
        </p:nvCxnSpPr>
        <p:spPr>
          <a:xfrm>
            <a:off x="1844090" y="1682104"/>
            <a:ext cx="0" cy="270000"/>
          </a:xfrm>
          <a:prstGeom prst="straightConnector1">
            <a:avLst/>
          </a:prstGeom>
          <a:noFill/>
          <a:ln cap="flat" cmpd="sng" w="12700">
            <a:solidFill>
              <a:schemeClr val="accent1"/>
            </a:solidFill>
            <a:prstDash val="solid"/>
            <a:miter lim="800000"/>
            <a:headEnd len="sm" w="sm" type="none"/>
            <a:tailEnd len="sm" w="sm" type="none"/>
          </a:ln>
        </p:spPr>
      </p:cxnSp>
      <p:cxnSp>
        <p:nvCxnSpPr>
          <p:cNvPr id="206" name="Google Shape;206;p26"/>
          <p:cNvCxnSpPr/>
          <p:nvPr/>
        </p:nvCxnSpPr>
        <p:spPr>
          <a:xfrm>
            <a:off x="2932719" y="1682104"/>
            <a:ext cx="0" cy="1417500"/>
          </a:xfrm>
          <a:prstGeom prst="straightConnector1">
            <a:avLst/>
          </a:prstGeom>
          <a:noFill/>
          <a:ln cap="flat" cmpd="sng" w="12700">
            <a:solidFill>
              <a:schemeClr val="accent1"/>
            </a:solidFill>
            <a:prstDash val="solid"/>
            <a:miter lim="800000"/>
            <a:headEnd len="sm" w="sm" type="none"/>
            <a:tailEnd len="sm" w="sm" type="none"/>
          </a:ln>
        </p:spPr>
      </p:cxnSp>
      <p:sp>
        <p:nvSpPr>
          <p:cNvPr id="207" name="Google Shape;207;p26"/>
          <p:cNvSpPr txBox="1"/>
          <p:nvPr>
            <p:ph idx="6" type="body"/>
          </p:nvPr>
        </p:nvSpPr>
        <p:spPr>
          <a:xfrm>
            <a:off x="2403904" y="3211498"/>
            <a:ext cx="1064700" cy="107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800"/>
              <a:buNone/>
              <a:defRPr b="0" sz="800">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8" name="Google Shape;208;p26"/>
          <p:cNvSpPr txBox="1"/>
          <p:nvPr>
            <p:ph idx="7" type="body"/>
          </p:nvPr>
        </p:nvSpPr>
        <p:spPr>
          <a:xfrm>
            <a:off x="1309263" y="2027324"/>
            <a:ext cx="1064700" cy="107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800"/>
              <a:buNone/>
              <a:defRPr b="0" sz="800">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209" name="Google Shape;209;p26"/>
          <p:cNvCxnSpPr/>
          <p:nvPr/>
        </p:nvCxnSpPr>
        <p:spPr>
          <a:xfrm>
            <a:off x="749868" y="1682104"/>
            <a:ext cx="0" cy="1417500"/>
          </a:xfrm>
          <a:prstGeom prst="straightConnector1">
            <a:avLst/>
          </a:prstGeom>
          <a:noFill/>
          <a:ln cap="flat" cmpd="sng" w="12700">
            <a:solidFill>
              <a:schemeClr val="accent1"/>
            </a:solidFill>
            <a:prstDash val="solid"/>
            <a:miter lim="800000"/>
            <a:headEnd len="sm" w="sm" type="none"/>
            <a:tailEnd len="sm" w="sm" type="none"/>
          </a:ln>
        </p:spPr>
      </p:cxnSp>
      <p:sp>
        <p:nvSpPr>
          <p:cNvPr id="210" name="Google Shape;210;p26"/>
          <p:cNvSpPr txBox="1"/>
          <p:nvPr>
            <p:ph idx="8" type="body"/>
          </p:nvPr>
        </p:nvSpPr>
        <p:spPr>
          <a:xfrm>
            <a:off x="221053" y="3211498"/>
            <a:ext cx="1064700" cy="107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400"/>
              </a:spcBef>
              <a:spcAft>
                <a:spcPts val="0"/>
              </a:spcAft>
              <a:buClr>
                <a:schemeClr val="dk2"/>
              </a:buClr>
              <a:buSzPts val="800"/>
              <a:buNone/>
              <a:defRPr b="0" sz="800">
                <a:latin typeface="Arial"/>
                <a:ea typeface="Arial"/>
                <a:cs typeface="Arial"/>
                <a:sym typeface="Arial"/>
              </a:defRPr>
            </a:lvl1pPr>
            <a:lvl2pPr indent="-228600" lvl="1" marL="914400" algn="l">
              <a:lnSpc>
                <a:spcPct val="90000"/>
              </a:lnSpc>
              <a:spcBef>
                <a:spcPts val="400"/>
              </a:spcBef>
              <a:spcAft>
                <a:spcPts val="0"/>
              </a:spcAft>
              <a:buClr>
                <a:schemeClr val="dk2"/>
              </a:buClr>
              <a:buSzPts val="800"/>
              <a:buNone/>
              <a:defRPr>
                <a:solidFill>
                  <a:schemeClr val="dk2"/>
                </a:solidFill>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1" name="Google Shape;211;p26"/>
          <p:cNvSpPr txBox="1"/>
          <p:nvPr>
            <p:ph idx="9" type="body"/>
          </p:nvPr>
        </p:nvSpPr>
        <p:spPr>
          <a:xfrm>
            <a:off x="244079" y="1470422"/>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26"/>
          <p:cNvSpPr txBox="1"/>
          <p:nvPr>
            <p:ph idx="13" type="body"/>
          </p:nvPr>
        </p:nvSpPr>
        <p:spPr>
          <a:xfrm>
            <a:off x="1323827" y="1470422"/>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26"/>
          <p:cNvSpPr txBox="1"/>
          <p:nvPr>
            <p:ph idx="14" type="body"/>
          </p:nvPr>
        </p:nvSpPr>
        <p:spPr>
          <a:xfrm>
            <a:off x="2403575" y="1470422"/>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4" name="Google Shape;214;p26"/>
          <p:cNvSpPr txBox="1"/>
          <p:nvPr>
            <p:ph idx="15" type="body"/>
          </p:nvPr>
        </p:nvSpPr>
        <p:spPr>
          <a:xfrm>
            <a:off x="3483323" y="1470422"/>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5" name="Google Shape;215;p26"/>
          <p:cNvSpPr txBox="1"/>
          <p:nvPr>
            <p:ph idx="16" type="body"/>
          </p:nvPr>
        </p:nvSpPr>
        <p:spPr>
          <a:xfrm>
            <a:off x="4563071" y="1470422"/>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6" name="Google Shape;216;p26"/>
          <p:cNvSpPr txBox="1"/>
          <p:nvPr>
            <p:ph idx="17" type="body"/>
          </p:nvPr>
        </p:nvSpPr>
        <p:spPr>
          <a:xfrm>
            <a:off x="5642819" y="1470422"/>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7" name="Google Shape;217;p26"/>
          <p:cNvSpPr txBox="1"/>
          <p:nvPr>
            <p:ph idx="18" type="body"/>
          </p:nvPr>
        </p:nvSpPr>
        <p:spPr>
          <a:xfrm>
            <a:off x="6722566" y="1470422"/>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26"/>
          <p:cNvSpPr txBox="1"/>
          <p:nvPr>
            <p:ph idx="19" type="body"/>
          </p:nvPr>
        </p:nvSpPr>
        <p:spPr>
          <a:xfrm>
            <a:off x="7802312" y="1470422"/>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9" name="Google Shape;219;p26"/>
          <p:cNvSpPr txBox="1"/>
          <p:nvPr>
            <p:ph idx="20" type="body"/>
          </p:nvPr>
        </p:nvSpPr>
        <p:spPr>
          <a:xfrm>
            <a:off x="1366540" y="1079434"/>
            <a:ext cx="1037100" cy="190500"/>
          </a:xfrm>
          <a:prstGeom prst="rect">
            <a:avLst/>
          </a:prstGeom>
          <a:no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accent1"/>
              </a:buClr>
              <a:buSzPts val="1100"/>
              <a:buNone/>
              <a:defRPr sz="1100">
                <a:solidFill>
                  <a:schemeClr val="accent1"/>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26"/>
          <p:cNvSpPr txBox="1"/>
          <p:nvPr>
            <p:ph idx="21" type="body"/>
          </p:nvPr>
        </p:nvSpPr>
        <p:spPr>
          <a:xfrm>
            <a:off x="4026107" y="1079434"/>
            <a:ext cx="1037100" cy="190500"/>
          </a:xfrm>
          <a:prstGeom prst="rect">
            <a:avLst/>
          </a:prstGeom>
          <a:no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accent1"/>
              </a:buClr>
              <a:buSzPts val="1100"/>
              <a:buNone/>
              <a:defRPr sz="1100">
                <a:solidFill>
                  <a:schemeClr val="accent1"/>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1" name="Google Shape;221;p26"/>
          <p:cNvSpPr txBox="1"/>
          <p:nvPr>
            <p:ph idx="22" type="body"/>
          </p:nvPr>
        </p:nvSpPr>
        <p:spPr>
          <a:xfrm>
            <a:off x="6727490" y="1079434"/>
            <a:ext cx="1037100" cy="190500"/>
          </a:xfrm>
          <a:prstGeom prst="rect">
            <a:avLst/>
          </a:prstGeom>
          <a:no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accent1"/>
              </a:buClr>
              <a:buSzPts val="1100"/>
              <a:buNone/>
              <a:defRPr sz="1100">
                <a:solidFill>
                  <a:schemeClr val="accent1"/>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22" name="Shape 222"/>
        <p:cNvGrpSpPr/>
        <p:nvPr/>
      </p:nvGrpSpPr>
      <p:grpSpPr>
        <a:xfrm>
          <a:off x="0" y="0"/>
          <a:ext cx="0" cy="0"/>
          <a:chOff x="0" y="0"/>
          <a:chExt cx="0" cy="0"/>
        </a:xfrm>
      </p:grpSpPr>
      <p:sp>
        <p:nvSpPr>
          <p:cNvPr id="223" name="Google Shape;223;p27"/>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4" name="Google Shape;224;p27"/>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5" name="Google Shape;225;p27"/>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6" name="Google Shape;226;p27"/>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cxnSp>
        <p:nvCxnSpPr>
          <p:cNvPr id="227" name="Google Shape;227;p27"/>
          <p:cNvCxnSpPr/>
          <p:nvPr/>
        </p:nvCxnSpPr>
        <p:spPr>
          <a:xfrm>
            <a:off x="228327" y="1370124"/>
            <a:ext cx="3375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28" name="Google Shape;228;p27"/>
          <p:cNvCxnSpPr/>
          <p:nvPr/>
        </p:nvCxnSpPr>
        <p:spPr>
          <a:xfrm>
            <a:off x="6978327" y="1370124"/>
            <a:ext cx="1323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29" name="Google Shape;229;p27"/>
          <p:cNvCxnSpPr/>
          <p:nvPr/>
        </p:nvCxnSpPr>
        <p:spPr>
          <a:xfrm>
            <a:off x="624704" y="1446323"/>
            <a:ext cx="513000" cy="0"/>
          </a:xfrm>
          <a:prstGeom prst="straightConnector1">
            <a:avLst/>
          </a:prstGeom>
          <a:noFill/>
          <a:ln cap="flat" cmpd="sng" w="38100">
            <a:solidFill>
              <a:srgbClr val="FF0000"/>
            </a:solidFill>
            <a:prstDash val="solid"/>
            <a:miter lim="800000"/>
            <a:headEnd len="sm" w="sm" type="none"/>
            <a:tailEnd len="sm" w="sm" type="none"/>
          </a:ln>
        </p:spPr>
      </p:cxnSp>
      <p:cxnSp>
        <p:nvCxnSpPr>
          <p:cNvPr id="230" name="Google Shape;230;p27"/>
          <p:cNvCxnSpPr/>
          <p:nvPr/>
        </p:nvCxnSpPr>
        <p:spPr>
          <a:xfrm>
            <a:off x="891539" y="1522523"/>
            <a:ext cx="864000" cy="0"/>
          </a:xfrm>
          <a:prstGeom prst="straightConnector1">
            <a:avLst/>
          </a:prstGeom>
          <a:noFill/>
          <a:ln cap="flat" cmpd="sng" w="38100">
            <a:solidFill>
              <a:srgbClr val="00B050"/>
            </a:solidFill>
            <a:prstDash val="solid"/>
            <a:miter lim="800000"/>
            <a:headEnd len="sm" w="sm" type="none"/>
            <a:tailEnd len="sm" w="sm" type="none"/>
          </a:ln>
        </p:spPr>
      </p:cxnSp>
      <p:cxnSp>
        <p:nvCxnSpPr>
          <p:cNvPr id="231" name="Google Shape;231;p27"/>
          <p:cNvCxnSpPr/>
          <p:nvPr/>
        </p:nvCxnSpPr>
        <p:spPr>
          <a:xfrm>
            <a:off x="891540" y="1621583"/>
            <a:ext cx="2565000" cy="0"/>
          </a:xfrm>
          <a:prstGeom prst="straightConnector1">
            <a:avLst/>
          </a:prstGeom>
          <a:noFill/>
          <a:ln cap="flat" cmpd="sng" w="38100">
            <a:solidFill>
              <a:schemeClr val="accent5"/>
            </a:solidFill>
            <a:prstDash val="solid"/>
            <a:miter lim="800000"/>
            <a:headEnd len="sm" w="sm" type="none"/>
            <a:tailEnd len="sm" w="sm" type="none"/>
          </a:ln>
        </p:spPr>
      </p:cxnSp>
      <p:cxnSp>
        <p:nvCxnSpPr>
          <p:cNvPr id="232" name="Google Shape;232;p27"/>
          <p:cNvCxnSpPr/>
          <p:nvPr/>
        </p:nvCxnSpPr>
        <p:spPr>
          <a:xfrm>
            <a:off x="1119327" y="1720643"/>
            <a:ext cx="2484000" cy="0"/>
          </a:xfrm>
          <a:prstGeom prst="straightConnector1">
            <a:avLst/>
          </a:prstGeom>
          <a:noFill/>
          <a:ln cap="flat" cmpd="sng" w="38100">
            <a:solidFill>
              <a:srgbClr val="7030A0"/>
            </a:solidFill>
            <a:prstDash val="solid"/>
            <a:miter lim="800000"/>
            <a:headEnd len="sm" w="sm" type="none"/>
            <a:tailEnd len="sm" w="sm" type="none"/>
          </a:ln>
        </p:spPr>
      </p:cxnSp>
      <p:cxnSp>
        <p:nvCxnSpPr>
          <p:cNvPr id="233" name="Google Shape;233;p27"/>
          <p:cNvCxnSpPr/>
          <p:nvPr/>
        </p:nvCxnSpPr>
        <p:spPr>
          <a:xfrm>
            <a:off x="3603327" y="1370124"/>
            <a:ext cx="3375000" cy="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234" name="Google Shape;234;p27"/>
          <p:cNvCxnSpPr/>
          <p:nvPr/>
        </p:nvCxnSpPr>
        <p:spPr>
          <a:xfrm>
            <a:off x="3603327" y="1812083"/>
            <a:ext cx="2682300" cy="0"/>
          </a:xfrm>
          <a:prstGeom prst="straightConnector1">
            <a:avLst/>
          </a:prstGeom>
          <a:noFill/>
          <a:ln cap="flat" cmpd="sng" w="38100">
            <a:solidFill>
              <a:srgbClr val="EDA233"/>
            </a:solidFill>
            <a:prstDash val="solid"/>
            <a:miter lim="800000"/>
            <a:headEnd len="sm" w="sm" type="none"/>
            <a:tailEnd len="sm" w="sm" type="none"/>
          </a:ln>
        </p:spPr>
      </p:cxnSp>
      <p:cxnSp>
        <p:nvCxnSpPr>
          <p:cNvPr id="235" name="Google Shape;235;p27"/>
          <p:cNvCxnSpPr/>
          <p:nvPr/>
        </p:nvCxnSpPr>
        <p:spPr>
          <a:xfrm>
            <a:off x="3603326" y="1911143"/>
            <a:ext cx="2970000" cy="0"/>
          </a:xfrm>
          <a:prstGeom prst="straightConnector1">
            <a:avLst/>
          </a:prstGeom>
          <a:noFill/>
          <a:ln cap="flat" cmpd="sng" w="38100">
            <a:solidFill>
              <a:srgbClr val="32DAFE"/>
            </a:solidFill>
            <a:prstDash val="solid"/>
            <a:miter lim="800000"/>
            <a:headEnd len="sm" w="sm" type="none"/>
            <a:tailEnd len="sm" w="sm" type="none"/>
          </a:ln>
        </p:spPr>
      </p:cxnSp>
      <p:cxnSp>
        <p:nvCxnSpPr>
          <p:cNvPr id="236" name="Google Shape;236;p27"/>
          <p:cNvCxnSpPr/>
          <p:nvPr/>
        </p:nvCxnSpPr>
        <p:spPr>
          <a:xfrm>
            <a:off x="5406512" y="2025443"/>
            <a:ext cx="2461200" cy="0"/>
          </a:xfrm>
          <a:prstGeom prst="straightConnector1">
            <a:avLst/>
          </a:prstGeom>
          <a:noFill/>
          <a:ln cap="flat" cmpd="sng" w="38100">
            <a:solidFill>
              <a:srgbClr val="0070C0"/>
            </a:solidFill>
            <a:prstDash val="solid"/>
            <a:miter lim="800000"/>
            <a:headEnd len="sm" w="sm" type="none"/>
            <a:tailEnd len="sm" w="sm" type="none"/>
          </a:ln>
        </p:spPr>
      </p:cxnSp>
      <p:cxnSp>
        <p:nvCxnSpPr>
          <p:cNvPr id="237" name="Google Shape;237;p27"/>
          <p:cNvCxnSpPr/>
          <p:nvPr/>
        </p:nvCxnSpPr>
        <p:spPr>
          <a:xfrm>
            <a:off x="6978327" y="1127165"/>
            <a:ext cx="0" cy="1012500"/>
          </a:xfrm>
          <a:prstGeom prst="straightConnector1">
            <a:avLst/>
          </a:prstGeom>
          <a:noFill/>
          <a:ln cap="flat" cmpd="sng" w="9525">
            <a:solidFill>
              <a:schemeClr val="accent4"/>
            </a:solidFill>
            <a:prstDash val="solid"/>
            <a:miter lim="800000"/>
            <a:headEnd len="sm" w="sm" type="none"/>
            <a:tailEnd len="sm" w="sm" type="none"/>
          </a:ln>
        </p:spPr>
      </p:cxnSp>
      <p:cxnSp>
        <p:nvCxnSpPr>
          <p:cNvPr id="238" name="Google Shape;238;p27"/>
          <p:cNvCxnSpPr/>
          <p:nvPr/>
        </p:nvCxnSpPr>
        <p:spPr>
          <a:xfrm>
            <a:off x="319631" y="2460376"/>
            <a:ext cx="251700" cy="0"/>
          </a:xfrm>
          <a:prstGeom prst="straightConnector1">
            <a:avLst/>
          </a:prstGeom>
          <a:noFill/>
          <a:ln cap="flat" cmpd="sng" w="38100">
            <a:solidFill>
              <a:srgbClr val="FF0000"/>
            </a:solidFill>
            <a:prstDash val="solid"/>
            <a:miter lim="800000"/>
            <a:headEnd len="sm" w="sm" type="none"/>
            <a:tailEnd len="sm" w="sm" type="none"/>
          </a:ln>
        </p:spPr>
      </p:cxnSp>
      <p:cxnSp>
        <p:nvCxnSpPr>
          <p:cNvPr id="239" name="Google Shape;239;p27"/>
          <p:cNvCxnSpPr/>
          <p:nvPr/>
        </p:nvCxnSpPr>
        <p:spPr>
          <a:xfrm>
            <a:off x="319631" y="2769743"/>
            <a:ext cx="251700" cy="0"/>
          </a:xfrm>
          <a:prstGeom prst="straightConnector1">
            <a:avLst/>
          </a:prstGeom>
          <a:noFill/>
          <a:ln cap="flat" cmpd="sng" w="38100">
            <a:solidFill>
              <a:srgbClr val="00B050"/>
            </a:solidFill>
            <a:prstDash val="solid"/>
            <a:miter lim="800000"/>
            <a:headEnd len="sm" w="sm" type="none"/>
            <a:tailEnd len="sm" w="sm" type="none"/>
          </a:ln>
        </p:spPr>
      </p:cxnSp>
      <p:cxnSp>
        <p:nvCxnSpPr>
          <p:cNvPr id="240" name="Google Shape;240;p27"/>
          <p:cNvCxnSpPr/>
          <p:nvPr/>
        </p:nvCxnSpPr>
        <p:spPr>
          <a:xfrm>
            <a:off x="319631" y="3079111"/>
            <a:ext cx="251700" cy="0"/>
          </a:xfrm>
          <a:prstGeom prst="straightConnector1">
            <a:avLst/>
          </a:prstGeom>
          <a:noFill/>
          <a:ln cap="flat" cmpd="sng" w="38100">
            <a:solidFill>
              <a:schemeClr val="accent5"/>
            </a:solidFill>
            <a:prstDash val="solid"/>
            <a:miter lim="800000"/>
            <a:headEnd len="sm" w="sm" type="none"/>
            <a:tailEnd len="sm" w="sm" type="none"/>
          </a:ln>
        </p:spPr>
      </p:cxnSp>
      <p:cxnSp>
        <p:nvCxnSpPr>
          <p:cNvPr id="241" name="Google Shape;241;p27"/>
          <p:cNvCxnSpPr/>
          <p:nvPr/>
        </p:nvCxnSpPr>
        <p:spPr>
          <a:xfrm>
            <a:off x="319631" y="3388478"/>
            <a:ext cx="251700" cy="0"/>
          </a:xfrm>
          <a:prstGeom prst="straightConnector1">
            <a:avLst/>
          </a:prstGeom>
          <a:noFill/>
          <a:ln cap="flat" cmpd="sng" w="38100">
            <a:solidFill>
              <a:srgbClr val="7030A0"/>
            </a:solidFill>
            <a:prstDash val="solid"/>
            <a:miter lim="800000"/>
            <a:headEnd len="sm" w="sm" type="none"/>
            <a:tailEnd len="sm" w="sm" type="none"/>
          </a:ln>
        </p:spPr>
      </p:cxnSp>
      <p:cxnSp>
        <p:nvCxnSpPr>
          <p:cNvPr id="242" name="Google Shape;242;p27"/>
          <p:cNvCxnSpPr/>
          <p:nvPr/>
        </p:nvCxnSpPr>
        <p:spPr>
          <a:xfrm>
            <a:off x="319631" y="3697846"/>
            <a:ext cx="251700" cy="0"/>
          </a:xfrm>
          <a:prstGeom prst="straightConnector1">
            <a:avLst/>
          </a:prstGeom>
          <a:noFill/>
          <a:ln cap="flat" cmpd="sng" w="38100">
            <a:solidFill>
              <a:srgbClr val="EDA233"/>
            </a:solidFill>
            <a:prstDash val="solid"/>
            <a:miter lim="800000"/>
            <a:headEnd len="sm" w="sm" type="none"/>
            <a:tailEnd len="sm" w="sm" type="none"/>
          </a:ln>
        </p:spPr>
      </p:cxnSp>
      <p:cxnSp>
        <p:nvCxnSpPr>
          <p:cNvPr id="243" name="Google Shape;243;p27"/>
          <p:cNvCxnSpPr/>
          <p:nvPr/>
        </p:nvCxnSpPr>
        <p:spPr>
          <a:xfrm>
            <a:off x="319631" y="4007213"/>
            <a:ext cx="251700" cy="0"/>
          </a:xfrm>
          <a:prstGeom prst="straightConnector1">
            <a:avLst/>
          </a:prstGeom>
          <a:noFill/>
          <a:ln cap="flat" cmpd="sng" w="38100">
            <a:solidFill>
              <a:srgbClr val="00B0F0"/>
            </a:solidFill>
            <a:prstDash val="solid"/>
            <a:miter lim="800000"/>
            <a:headEnd len="sm" w="sm" type="none"/>
            <a:tailEnd len="sm" w="sm" type="none"/>
          </a:ln>
        </p:spPr>
      </p:cxnSp>
      <p:cxnSp>
        <p:nvCxnSpPr>
          <p:cNvPr id="244" name="Google Shape;244;p27"/>
          <p:cNvCxnSpPr/>
          <p:nvPr/>
        </p:nvCxnSpPr>
        <p:spPr>
          <a:xfrm>
            <a:off x="319631" y="4316581"/>
            <a:ext cx="251700" cy="0"/>
          </a:xfrm>
          <a:prstGeom prst="straightConnector1">
            <a:avLst/>
          </a:prstGeom>
          <a:noFill/>
          <a:ln cap="flat" cmpd="sng" w="38100">
            <a:solidFill>
              <a:srgbClr val="0070C0"/>
            </a:solidFill>
            <a:prstDash val="solid"/>
            <a:miter lim="800000"/>
            <a:headEnd len="sm" w="sm" type="none"/>
            <a:tailEnd len="sm" w="sm" type="none"/>
          </a:ln>
        </p:spPr>
      </p:cxnSp>
      <p:cxnSp>
        <p:nvCxnSpPr>
          <p:cNvPr id="245" name="Google Shape;245;p27"/>
          <p:cNvCxnSpPr/>
          <p:nvPr/>
        </p:nvCxnSpPr>
        <p:spPr>
          <a:xfrm>
            <a:off x="3603552" y="1059467"/>
            <a:ext cx="0" cy="1080300"/>
          </a:xfrm>
          <a:prstGeom prst="straightConnector1">
            <a:avLst/>
          </a:prstGeom>
          <a:noFill/>
          <a:ln cap="flat" cmpd="sng" w="9525">
            <a:solidFill>
              <a:schemeClr val="accent4"/>
            </a:solidFill>
            <a:prstDash val="solid"/>
            <a:miter lim="800000"/>
            <a:headEnd len="sm" w="sm" type="none"/>
            <a:tailEnd len="sm" w="sm" type="none"/>
          </a:ln>
        </p:spPr>
      </p:cxnSp>
      <p:sp>
        <p:nvSpPr>
          <p:cNvPr id="246" name="Google Shape;246;p27"/>
          <p:cNvSpPr txBox="1"/>
          <p:nvPr>
            <p:ph idx="1" type="body"/>
          </p:nvPr>
        </p:nvSpPr>
        <p:spPr>
          <a:xfrm>
            <a:off x="1366540" y="1079434"/>
            <a:ext cx="1037100" cy="190500"/>
          </a:xfrm>
          <a:prstGeom prst="rect">
            <a:avLst/>
          </a:prstGeom>
          <a:no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accent1"/>
              </a:buClr>
              <a:buSzPts val="1100"/>
              <a:buNone/>
              <a:defRPr sz="1100">
                <a:solidFill>
                  <a:schemeClr val="accent1"/>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7" name="Google Shape;247;p27"/>
          <p:cNvSpPr txBox="1"/>
          <p:nvPr>
            <p:ph idx="2" type="body"/>
          </p:nvPr>
        </p:nvSpPr>
        <p:spPr>
          <a:xfrm>
            <a:off x="4861908" y="1079434"/>
            <a:ext cx="1037100" cy="190500"/>
          </a:xfrm>
          <a:prstGeom prst="rect">
            <a:avLst/>
          </a:prstGeom>
          <a:no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accent1"/>
              </a:buClr>
              <a:buSzPts val="1100"/>
              <a:buNone/>
              <a:defRPr sz="1100">
                <a:solidFill>
                  <a:schemeClr val="accent1"/>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8" name="Google Shape;248;p27"/>
          <p:cNvSpPr txBox="1"/>
          <p:nvPr>
            <p:ph idx="3" type="body"/>
          </p:nvPr>
        </p:nvSpPr>
        <p:spPr>
          <a:xfrm>
            <a:off x="7147909" y="1079434"/>
            <a:ext cx="1037100" cy="190500"/>
          </a:xfrm>
          <a:prstGeom prst="rect">
            <a:avLst/>
          </a:prstGeom>
          <a:no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accent1"/>
              </a:buClr>
              <a:buSzPts val="1100"/>
              <a:buNone/>
              <a:defRPr sz="1100">
                <a:solidFill>
                  <a:schemeClr val="accent1"/>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9" name="Google Shape;249;p27"/>
          <p:cNvSpPr txBox="1"/>
          <p:nvPr>
            <p:ph idx="4" type="body"/>
          </p:nvPr>
        </p:nvSpPr>
        <p:spPr>
          <a:xfrm>
            <a:off x="624704" y="2377679"/>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0" name="Google Shape;250;p27"/>
          <p:cNvSpPr txBox="1"/>
          <p:nvPr>
            <p:ph idx="5" type="body"/>
          </p:nvPr>
        </p:nvSpPr>
        <p:spPr>
          <a:xfrm>
            <a:off x="624704" y="2680021"/>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1" name="Google Shape;251;p27"/>
          <p:cNvSpPr txBox="1"/>
          <p:nvPr>
            <p:ph idx="6" type="body"/>
          </p:nvPr>
        </p:nvSpPr>
        <p:spPr>
          <a:xfrm>
            <a:off x="624704" y="2974988"/>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2" name="Google Shape;252;p27"/>
          <p:cNvSpPr txBox="1"/>
          <p:nvPr>
            <p:ph idx="7" type="body"/>
          </p:nvPr>
        </p:nvSpPr>
        <p:spPr>
          <a:xfrm>
            <a:off x="624704" y="3284705"/>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3" name="Google Shape;253;p27"/>
          <p:cNvSpPr txBox="1"/>
          <p:nvPr>
            <p:ph idx="8" type="body"/>
          </p:nvPr>
        </p:nvSpPr>
        <p:spPr>
          <a:xfrm>
            <a:off x="624704" y="3587046"/>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4" name="Google Shape;254;p27"/>
          <p:cNvSpPr txBox="1"/>
          <p:nvPr>
            <p:ph idx="9" type="body"/>
          </p:nvPr>
        </p:nvSpPr>
        <p:spPr>
          <a:xfrm>
            <a:off x="624704" y="3896030"/>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5" name="Google Shape;255;p27"/>
          <p:cNvSpPr txBox="1"/>
          <p:nvPr>
            <p:ph idx="13" type="body"/>
          </p:nvPr>
        </p:nvSpPr>
        <p:spPr>
          <a:xfrm>
            <a:off x="624704" y="4199603"/>
            <a:ext cx="1037100" cy="190500"/>
          </a:xfrm>
          <a:prstGeom prst="rect">
            <a:avLst/>
          </a:prstGeom>
          <a:solidFill>
            <a:srgbClr val="D2EEF6"/>
          </a:solidFill>
          <a:ln>
            <a:noFill/>
          </a:ln>
        </p:spPr>
        <p:txBody>
          <a:bodyPr anchorCtr="1" anchor="ctr" bIns="34275" lIns="67500" spcFirstLastPara="1" rIns="68575" wrap="square" tIns="34275">
            <a:noAutofit/>
          </a:bodyPr>
          <a:lstStyle>
            <a:lvl1pPr indent="-228600" lvl="0" marL="457200" algn="l">
              <a:lnSpc>
                <a:spcPct val="90000"/>
              </a:lnSpc>
              <a:spcBef>
                <a:spcPts val="1400"/>
              </a:spcBef>
              <a:spcAft>
                <a:spcPts val="0"/>
              </a:spcAft>
              <a:buClr>
                <a:schemeClr val="dk2"/>
              </a:buClr>
              <a:buSzPts val="800"/>
              <a:buNone/>
              <a:defRPr sz="800"/>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6" name="Google Shape;256;p27"/>
          <p:cNvSpPr txBox="1"/>
          <p:nvPr>
            <p:ph idx="14" type="body"/>
          </p:nvPr>
        </p:nvSpPr>
        <p:spPr>
          <a:xfrm>
            <a:off x="1915827" y="2377679"/>
            <a:ext cx="5373300" cy="1905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1400"/>
              </a:spcBef>
              <a:spcAft>
                <a:spcPts val="0"/>
              </a:spcAft>
              <a:buClr>
                <a:schemeClr val="dk2"/>
              </a:buClr>
              <a:buSzPts val="900"/>
              <a:buNone/>
              <a:defRPr sz="900">
                <a:solidFill>
                  <a:schemeClr val="dk2"/>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7" name="Google Shape;257;p27"/>
          <p:cNvSpPr txBox="1"/>
          <p:nvPr>
            <p:ph idx="15" type="body"/>
          </p:nvPr>
        </p:nvSpPr>
        <p:spPr>
          <a:xfrm>
            <a:off x="1915827" y="2680021"/>
            <a:ext cx="5373300" cy="1905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1400"/>
              </a:spcBef>
              <a:spcAft>
                <a:spcPts val="0"/>
              </a:spcAft>
              <a:buClr>
                <a:schemeClr val="dk2"/>
              </a:buClr>
              <a:buSzPts val="900"/>
              <a:buNone/>
              <a:defRPr sz="900">
                <a:solidFill>
                  <a:schemeClr val="dk2"/>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8" name="Google Shape;258;p27"/>
          <p:cNvSpPr txBox="1"/>
          <p:nvPr>
            <p:ph idx="16" type="body"/>
          </p:nvPr>
        </p:nvSpPr>
        <p:spPr>
          <a:xfrm>
            <a:off x="1915827" y="2974988"/>
            <a:ext cx="5373300" cy="1905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1400"/>
              </a:spcBef>
              <a:spcAft>
                <a:spcPts val="0"/>
              </a:spcAft>
              <a:buClr>
                <a:schemeClr val="dk2"/>
              </a:buClr>
              <a:buSzPts val="900"/>
              <a:buNone/>
              <a:defRPr sz="900">
                <a:solidFill>
                  <a:schemeClr val="dk2"/>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9" name="Google Shape;259;p27"/>
          <p:cNvSpPr txBox="1"/>
          <p:nvPr>
            <p:ph idx="17" type="body"/>
          </p:nvPr>
        </p:nvSpPr>
        <p:spPr>
          <a:xfrm>
            <a:off x="1915827" y="3284705"/>
            <a:ext cx="5373300" cy="1905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1400"/>
              </a:spcBef>
              <a:spcAft>
                <a:spcPts val="0"/>
              </a:spcAft>
              <a:buClr>
                <a:schemeClr val="dk2"/>
              </a:buClr>
              <a:buSzPts val="900"/>
              <a:buNone/>
              <a:defRPr sz="900">
                <a:solidFill>
                  <a:schemeClr val="dk2"/>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0" name="Google Shape;260;p27"/>
          <p:cNvSpPr txBox="1"/>
          <p:nvPr>
            <p:ph idx="18" type="body"/>
          </p:nvPr>
        </p:nvSpPr>
        <p:spPr>
          <a:xfrm>
            <a:off x="1915827" y="3587046"/>
            <a:ext cx="5373300" cy="1905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1400"/>
              </a:spcBef>
              <a:spcAft>
                <a:spcPts val="0"/>
              </a:spcAft>
              <a:buClr>
                <a:schemeClr val="dk2"/>
              </a:buClr>
              <a:buSzPts val="900"/>
              <a:buNone/>
              <a:defRPr sz="900">
                <a:solidFill>
                  <a:schemeClr val="dk2"/>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1" name="Google Shape;261;p27"/>
          <p:cNvSpPr txBox="1"/>
          <p:nvPr>
            <p:ph idx="19" type="body"/>
          </p:nvPr>
        </p:nvSpPr>
        <p:spPr>
          <a:xfrm>
            <a:off x="1915827" y="3896030"/>
            <a:ext cx="5373300" cy="1905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1400"/>
              </a:spcBef>
              <a:spcAft>
                <a:spcPts val="0"/>
              </a:spcAft>
              <a:buClr>
                <a:schemeClr val="dk2"/>
              </a:buClr>
              <a:buSzPts val="900"/>
              <a:buNone/>
              <a:defRPr sz="900">
                <a:solidFill>
                  <a:schemeClr val="dk2"/>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2" name="Google Shape;262;p27"/>
          <p:cNvSpPr txBox="1"/>
          <p:nvPr>
            <p:ph idx="20" type="body"/>
          </p:nvPr>
        </p:nvSpPr>
        <p:spPr>
          <a:xfrm>
            <a:off x="1915827" y="4199603"/>
            <a:ext cx="5373300" cy="1905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1400"/>
              </a:spcBef>
              <a:spcAft>
                <a:spcPts val="0"/>
              </a:spcAft>
              <a:buClr>
                <a:schemeClr val="dk2"/>
              </a:buClr>
              <a:buSzPts val="900"/>
              <a:buNone/>
              <a:defRPr sz="900">
                <a:solidFill>
                  <a:schemeClr val="dk2"/>
                </a:solidFill>
              </a:defRPr>
            </a:lvl1pPr>
            <a:lvl2pPr indent="-279400" lvl="1" marL="914400" algn="l">
              <a:lnSpc>
                <a:spcPct val="90000"/>
              </a:lnSpc>
              <a:spcBef>
                <a:spcPts val="400"/>
              </a:spcBef>
              <a:spcAft>
                <a:spcPts val="0"/>
              </a:spcAft>
              <a:buClr>
                <a:schemeClr val="dk2"/>
              </a:buClr>
              <a:buSzPts val="800"/>
              <a:buChar char="o"/>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3" name="Shape 263"/>
        <p:cNvGrpSpPr/>
        <p:nvPr/>
      </p:nvGrpSpPr>
      <p:grpSpPr>
        <a:xfrm>
          <a:off x="0" y="0"/>
          <a:ext cx="0" cy="0"/>
          <a:chOff x="0" y="0"/>
          <a:chExt cx="0" cy="0"/>
        </a:xfrm>
      </p:grpSpPr>
      <p:sp>
        <p:nvSpPr>
          <p:cNvPr id="264" name="Google Shape;264;p28"/>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5" name="Google Shape;265;p28"/>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14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66" name="Google Shape;266;p2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7" name="Shape 267"/>
        <p:cNvGrpSpPr/>
        <p:nvPr/>
      </p:nvGrpSpPr>
      <p:grpSpPr>
        <a:xfrm>
          <a:off x="0" y="0"/>
          <a:ext cx="0" cy="0"/>
          <a:chOff x="0" y="0"/>
          <a:chExt cx="0" cy="0"/>
        </a:xfrm>
      </p:grpSpPr>
      <p:sp>
        <p:nvSpPr>
          <p:cNvPr id="268" name="Google Shape;268;p29"/>
          <p:cNvSpPr txBox="1"/>
          <p:nvPr>
            <p:ph type="title"/>
          </p:nvPr>
        </p:nvSpPr>
        <p:spPr>
          <a:xfrm>
            <a:off x="490250" y="450150"/>
            <a:ext cx="6367800" cy="4090800"/>
          </a:xfrm>
          <a:prstGeom prst="rect">
            <a:avLst/>
          </a:prstGeom>
        </p:spPr>
        <p:txBody>
          <a:bodyPr anchorCtr="0" anchor="ctr" bIns="34275" lIns="68575" spcFirstLastPara="1" rIns="68575" wrap="square" tIns="3427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9" name="Google Shape;269;p2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0" name="Shape 270"/>
        <p:cNvGrpSpPr/>
        <p:nvPr/>
      </p:nvGrpSpPr>
      <p:grpSpPr>
        <a:xfrm>
          <a:off x="0" y="0"/>
          <a:ext cx="0" cy="0"/>
          <a:chOff x="0" y="0"/>
          <a:chExt cx="0" cy="0"/>
        </a:xfrm>
      </p:grpSpPr>
      <p:sp>
        <p:nvSpPr>
          <p:cNvPr id="271" name="Google Shape;271;p30"/>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lvl1pPr lvl="0" rtl="0">
              <a:spcBef>
                <a:spcPts val="0"/>
              </a:spcBef>
              <a:spcAft>
                <a:spcPts val="0"/>
              </a:spcAft>
              <a:buSzPts val="2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2" name="Google Shape;272;p3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23850" lvl="0" marL="457200" rtl="0">
              <a:spcBef>
                <a:spcPts val="1400"/>
              </a:spcBef>
              <a:spcAft>
                <a:spcPts val="0"/>
              </a:spcAft>
              <a:buSzPts val="1500"/>
              <a:buChar char="•"/>
              <a:defRPr/>
            </a:lvl1pPr>
            <a:lvl2pPr indent="-279400" lvl="1" marL="914400" rtl="0">
              <a:spcBef>
                <a:spcPts val="400"/>
              </a:spcBef>
              <a:spcAft>
                <a:spcPts val="0"/>
              </a:spcAft>
              <a:buSzPts val="800"/>
              <a:buChar char="o"/>
              <a:defRPr/>
            </a:lvl2pPr>
            <a:lvl3pPr indent="-304800" lvl="2" marL="1371600" rtl="0">
              <a:spcBef>
                <a:spcPts val="400"/>
              </a:spcBef>
              <a:spcAft>
                <a:spcPts val="0"/>
              </a:spcAft>
              <a:buSzPts val="12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273" name="Google Shape;273;p3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2" showMasterSp="0">
  <p:cSld name="Title Slide Option 2">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0" y="0"/>
            <a:ext cx="9143994" cy="5143499"/>
          </a:xfrm>
          <a:prstGeom prst="rect">
            <a:avLst/>
          </a:prstGeom>
          <a:noFill/>
          <a:ln>
            <a:noFill/>
          </a:ln>
        </p:spPr>
      </p:pic>
      <p:sp>
        <p:nvSpPr>
          <p:cNvPr id="30" name="Google Shape;30;p4"/>
          <p:cNvSpPr txBox="1"/>
          <p:nvPr>
            <p:ph idx="1" type="subTitle"/>
          </p:nvPr>
        </p:nvSpPr>
        <p:spPr>
          <a:xfrm>
            <a:off x="316669" y="1028700"/>
            <a:ext cx="68580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1" name="Google Shape;31;p4"/>
          <p:cNvSpPr txBox="1"/>
          <p:nvPr>
            <p:ph type="title"/>
          </p:nvPr>
        </p:nvSpPr>
        <p:spPr>
          <a:xfrm>
            <a:off x="316669" y="228851"/>
            <a:ext cx="68580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 name="Google Shape;32;p4"/>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4"/>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4"/>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35" name="Google Shape;35;p4"/>
          <p:cNvPicPr preferRelativeResize="0"/>
          <p:nvPr/>
        </p:nvPicPr>
        <p:blipFill rotWithShape="1">
          <a:blip r:embed="rId3">
            <a:alphaModFix/>
          </a:blip>
          <a:srcRect b="0" l="0" r="0" t="0"/>
          <a:stretch/>
        </p:blipFill>
        <p:spPr>
          <a:xfrm>
            <a:off x="429128" y="4157674"/>
            <a:ext cx="1571629"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3" showMasterSp="0">
  <p:cSld name="Title Slide Option 3">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0" l="0" r="0" t="0"/>
          <a:stretch/>
        </p:blipFill>
        <p:spPr>
          <a:xfrm>
            <a:off x="0" y="0"/>
            <a:ext cx="9144002" cy="5143499"/>
          </a:xfrm>
          <a:prstGeom prst="rect">
            <a:avLst/>
          </a:prstGeom>
          <a:noFill/>
          <a:ln>
            <a:noFill/>
          </a:ln>
        </p:spPr>
      </p:pic>
      <p:sp>
        <p:nvSpPr>
          <p:cNvPr id="38" name="Google Shape;38;p5"/>
          <p:cNvSpPr txBox="1"/>
          <p:nvPr>
            <p:ph idx="1" type="subTitle"/>
          </p:nvPr>
        </p:nvSpPr>
        <p:spPr>
          <a:xfrm>
            <a:off x="316669" y="1028700"/>
            <a:ext cx="62487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9" name="Google Shape;39;p5"/>
          <p:cNvSpPr txBox="1"/>
          <p:nvPr>
            <p:ph type="title"/>
          </p:nvPr>
        </p:nvSpPr>
        <p:spPr>
          <a:xfrm>
            <a:off x="316669" y="228851"/>
            <a:ext cx="62319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 name="Google Shape;40;p5"/>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 name="Google Shape;41;p5"/>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 name="Google Shape;42;p5"/>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43" name="Google Shape;43;p5"/>
          <p:cNvPicPr preferRelativeResize="0"/>
          <p:nvPr/>
        </p:nvPicPr>
        <p:blipFill rotWithShape="1">
          <a:blip r:embed="rId3">
            <a:alphaModFix/>
          </a:blip>
          <a:srcRect b="0" l="0" r="0" t="0"/>
          <a:stretch/>
        </p:blipFill>
        <p:spPr>
          <a:xfrm>
            <a:off x="418270" y="4157674"/>
            <a:ext cx="1593345"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4" showMasterSp="0">
  <p:cSld name="Title Slide Option 4">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b="0" l="0" r="0" t="0"/>
          <a:stretch/>
        </p:blipFill>
        <p:spPr>
          <a:xfrm>
            <a:off x="0" y="0"/>
            <a:ext cx="9144002" cy="5143499"/>
          </a:xfrm>
          <a:prstGeom prst="rect">
            <a:avLst/>
          </a:prstGeom>
          <a:noFill/>
          <a:ln>
            <a:noFill/>
          </a:ln>
        </p:spPr>
      </p:pic>
      <p:sp>
        <p:nvSpPr>
          <p:cNvPr id="46" name="Google Shape;46;p6"/>
          <p:cNvSpPr txBox="1"/>
          <p:nvPr>
            <p:ph idx="1" type="subTitle"/>
          </p:nvPr>
        </p:nvSpPr>
        <p:spPr>
          <a:xfrm>
            <a:off x="316669" y="1028700"/>
            <a:ext cx="68580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7" name="Google Shape;47;p6"/>
          <p:cNvSpPr txBox="1"/>
          <p:nvPr>
            <p:ph type="title"/>
          </p:nvPr>
        </p:nvSpPr>
        <p:spPr>
          <a:xfrm>
            <a:off x="316670" y="228851"/>
            <a:ext cx="68580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 name="Google Shape;48;p6"/>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6"/>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6"/>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51" name="Google Shape;51;p6"/>
          <p:cNvPicPr preferRelativeResize="0"/>
          <p:nvPr/>
        </p:nvPicPr>
        <p:blipFill rotWithShape="1">
          <a:blip r:embed="rId3">
            <a:alphaModFix/>
          </a:blip>
          <a:srcRect b="0" l="0" r="0" t="0"/>
          <a:stretch/>
        </p:blipFill>
        <p:spPr>
          <a:xfrm>
            <a:off x="418270" y="4157674"/>
            <a:ext cx="1593345"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5" showMasterSp="0">
  <p:cSld name="Title Slide Option 5">
    <p:spTree>
      <p:nvGrpSpPr>
        <p:cNvPr id="52"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b="0" l="0" r="0" t="0"/>
          <a:stretch/>
        </p:blipFill>
        <p:spPr>
          <a:xfrm>
            <a:off x="0" y="0"/>
            <a:ext cx="9144002" cy="5143499"/>
          </a:xfrm>
          <a:prstGeom prst="rect">
            <a:avLst/>
          </a:prstGeom>
          <a:noFill/>
          <a:ln>
            <a:noFill/>
          </a:ln>
        </p:spPr>
      </p:pic>
      <p:sp>
        <p:nvSpPr>
          <p:cNvPr id="54" name="Google Shape;54;p7"/>
          <p:cNvSpPr txBox="1"/>
          <p:nvPr>
            <p:ph idx="1" type="subTitle"/>
          </p:nvPr>
        </p:nvSpPr>
        <p:spPr>
          <a:xfrm>
            <a:off x="316669" y="1028700"/>
            <a:ext cx="68580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5" name="Google Shape;55;p7"/>
          <p:cNvSpPr txBox="1"/>
          <p:nvPr>
            <p:ph type="title"/>
          </p:nvPr>
        </p:nvSpPr>
        <p:spPr>
          <a:xfrm>
            <a:off x="316670" y="228851"/>
            <a:ext cx="68580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7"/>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7"/>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7"/>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59" name="Google Shape;59;p7"/>
          <p:cNvPicPr preferRelativeResize="0"/>
          <p:nvPr/>
        </p:nvPicPr>
        <p:blipFill rotWithShape="1">
          <a:blip r:embed="rId3">
            <a:alphaModFix/>
          </a:blip>
          <a:srcRect b="0" l="0" r="0" t="0"/>
          <a:stretch/>
        </p:blipFill>
        <p:spPr>
          <a:xfrm>
            <a:off x="418270" y="4157674"/>
            <a:ext cx="1593345"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6" showMasterSp="0">
  <p:cSld name="Title Slide Option 6">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0" l="0" r="0" t="0"/>
          <a:stretch/>
        </p:blipFill>
        <p:spPr>
          <a:xfrm>
            <a:off x="1143" y="1285"/>
            <a:ext cx="9141711" cy="5142216"/>
          </a:xfrm>
          <a:prstGeom prst="rect">
            <a:avLst/>
          </a:prstGeom>
          <a:noFill/>
          <a:ln>
            <a:noFill/>
          </a:ln>
        </p:spPr>
      </p:pic>
      <p:sp>
        <p:nvSpPr>
          <p:cNvPr id="62" name="Google Shape;62;p8"/>
          <p:cNvSpPr txBox="1"/>
          <p:nvPr>
            <p:ph idx="1" type="subTitle"/>
          </p:nvPr>
        </p:nvSpPr>
        <p:spPr>
          <a:xfrm>
            <a:off x="316669" y="1028700"/>
            <a:ext cx="60144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 name="Google Shape;63;p8"/>
          <p:cNvSpPr txBox="1"/>
          <p:nvPr>
            <p:ph type="title"/>
          </p:nvPr>
        </p:nvSpPr>
        <p:spPr>
          <a:xfrm>
            <a:off x="316670" y="228851"/>
            <a:ext cx="60060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8"/>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8"/>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8"/>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67" name="Google Shape;67;p8"/>
          <p:cNvPicPr preferRelativeResize="0"/>
          <p:nvPr/>
        </p:nvPicPr>
        <p:blipFill rotWithShape="1">
          <a:blip r:embed="rId3">
            <a:alphaModFix/>
          </a:blip>
          <a:srcRect b="0" l="0" r="0" t="0"/>
          <a:stretch/>
        </p:blipFill>
        <p:spPr>
          <a:xfrm>
            <a:off x="429128" y="4157674"/>
            <a:ext cx="1571629"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Option 6" showMasterSp="0">
  <p:cSld name="4_Title Slide Option 6">
    <p:spTree>
      <p:nvGrpSpPr>
        <p:cNvPr id="68" name="Shape 68"/>
        <p:cNvGrpSpPr/>
        <p:nvPr/>
      </p:nvGrpSpPr>
      <p:grpSpPr>
        <a:xfrm>
          <a:off x="0" y="0"/>
          <a:ext cx="0" cy="0"/>
          <a:chOff x="0" y="0"/>
          <a:chExt cx="0" cy="0"/>
        </a:xfrm>
      </p:grpSpPr>
      <p:pic>
        <p:nvPicPr>
          <p:cNvPr id="69" name="Google Shape;69;p9"/>
          <p:cNvPicPr preferRelativeResize="0"/>
          <p:nvPr/>
        </p:nvPicPr>
        <p:blipFill rotWithShape="1">
          <a:blip r:embed="rId2">
            <a:alphaModFix/>
          </a:blip>
          <a:srcRect b="0" l="0" r="0" t="0"/>
          <a:stretch/>
        </p:blipFill>
        <p:spPr>
          <a:xfrm>
            <a:off x="0" y="1286"/>
            <a:ext cx="9141711" cy="5142211"/>
          </a:xfrm>
          <a:prstGeom prst="rect">
            <a:avLst/>
          </a:prstGeom>
          <a:noFill/>
          <a:ln>
            <a:noFill/>
          </a:ln>
        </p:spPr>
      </p:pic>
      <p:sp>
        <p:nvSpPr>
          <p:cNvPr id="70" name="Google Shape;70;p9"/>
          <p:cNvSpPr txBox="1"/>
          <p:nvPr>
            <p:ph idx="1" type="subTitle"/>
          </p:nvPr>
        </p:nvSpPr>
        <p:spPr>
          <a:xfrm>
            <a:off x="316669" y="1028700"/>
            <a:ext cx="60144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1" name="Google Shape;71;p9"/>
          <p:cNvSpPr txBox="1"/>
          <p:nvPr>
            <p:ph type="title"/>
          </p:nvPr>
        </p:nvSpPr>
        <p:spPr>
          <a:xfrm>
            <a:off x="316670" y="228851"/>
            <a:ext cx="60060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9"/>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9"/>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9"/>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75" name="Google Shape;75;p9"/>
          <p:cNvPicPr preferRelativeResize="0"/>
          <p:nvPr/>
        </p:nvPicPr>
        <p:blipFill rotWithShape="1">
          <a:blip r:embed="rId3">
            <a:alphaModFix/>
          </a:blip>
          <a:srcRect b="0" l="0" r="0" t="0"/>
          <a:stretch/>
        </p:blipFill>
        <p:spPr>
          <a:xfrm>
            <a:off x="418270" y="4157674"/>
            <a:ext cx="1593345"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7" showMasterSp="0">
  <p:cSld name="Title Slide Option 7">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0" l="0" r="0" t="0"/>
          <a:stretch/>
        </p:blipFill>
        <p:spPr>
          <a:xfrm>
            <a:off x="0" y="0"/>
            <a:ext cx="9144002" cy="5143499"/>
          </a:xfrm>
          <a:prstGeom prst="rect">
            <a:avLst/>
          </a:prstGeom>
          <a:noFill/>
          <a:ln>
            <a:noFill/>
          </a:ln>
        </p:spPr>
      </p:pic>
      <p:sp>
        <p:nvSpPr>
          <p:cNvPr id="78" name="Google Shape;78;p10"/>
          <p:cNvSpPr txBox="1"/>
          <p:nvPr>
            <p:ph idx="1" type="subTitle"/>
          </p:nvPr>
        </p:nvSpPr>
        <p:spPr>
          <a:xfrm>
            <a:off x="316669" y="1028700"/>
            <a:ext cx="6858000" cy="764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1400"/>
              </a:spcBef>
              <a:spcAft>
                <a:spcPts val="0"/>
              </a:spcAft>
              <a:buClr>
                <a:schemeClr val="accent1"/>
              </a:buClr>
              <a:buSzPts val="1200"/>
              <a:buNone/>
              <a:defRPr b="1" sz="12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2"/>
              </a:buClr>
              <a:buSzPts val="9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9" name="Google Shape;79;p10"/>
          <p:cNvSpPr txBox="1"/>
          <p:nvPr>
            <p:ph type="title"/>
          </p:nvPr>
        </p:nvSpPr>
        <p:spPr>
          <a:xfrm>
            <a:off x="316669" y="228851"/>
            <a:ext cx="6858000" cy="66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0"/>
          <p:cNvSpPr txBox="1"/>
          <p:nvPr>
            <p:ph idx="10" type="dt"/>
          </p:nvPr>
        </p:nvSpPr>
        <p:spPr>
          <a:xfrm>
            <a:off x="6945476" y="4739270"/>
            <a:ext cx="936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0"/>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0"/>
          <p:cNvSpPr txBox="1"/>
          <p:nvPr>
            <p:ph idx="12" type="sldNum"/>
          </p:nvPr>
        </p:nvSpPr>
        <p:spPr>
          <a:xfrm>
            <a:off x="6457951" y="4739270"/>
            <a:ext cx="327600" cy="2739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id="83" name="Google Shape;83;p10"/>
          <p:cNvPicPr preferRelativeResize="0"/>
          <p:nvPr/>
        </p:nvPicPr>
        <p:blipFill rotWithShape="1">
          <a:blip r:embed="rId3">
            <a:alphaModFix/>
          </a:blip>
          <a:srcRect b="0" l="0" r="0" t="0"/>
          <a:stretch/>
        </p:blipFill>
        <p:spPr>
          <a:xfrm>
            <a:off x="418270" y="2145995"/>
            <a:ext cx="1593345" cy="571501"/>
          </a:xfrm>
          <a:prstGeom prst="rect">
            <a:avLst/>
          </a:prstGeom>
          <a:noFill/>
          <a:ln>
            <a:noFill/>
          </a:ln>
        </p:spPr>
      </p:pic>
    </p:spTree>
  </p:cSld>
  <p:clrMapOvr>
    <a:masterClrMapping/>
  </p:clrMapOvr>
  <p:extLst>
    <p:ext uri="{DCECCB84-F9BA-43D5-87BE-67443E8EF086}">
      <p15:sldGuideLst>
        <p15:guide id="1" orient="horz" pos="1134">
          <p15:clr>
            <a:srgbClr val="FBAE40"/>
          </p15:clr>
        </p15:guide>
        <p15:guide id="2" pos="531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theme" Target="../theme/theme2.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6669" y="228851"/>
            <a:ext cx="7132800" cy="66000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316669" y="1089215"/>
            <a:ext cx="7132800" cy="33987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14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1pPr>
            <a:lvl2pPr indent="-279400" lvl="1" marL="914400" marR="0" rtl="0" algn="l">
              <a:lnSpc>
                <a:spcPct val="90000"/>
              </a:lnSpc>
              <a:spcBef>
                <a:spcPts val="400"/>
              </a:spcBef>
              <a:spcAft>
                <a:spcPts val="0"/>
              </a:spcAft>
              <a:buClr>
                <a:schemeClr val="dk2"/>
              </a:buClr>
              <a:buSzPts val="800"/>
              <a:buFont typeface="Courier New"/>
              <a:buChar char="o"/>
              <a:defRPr b="0" i="0" sz="1400" u="none" cap="none" strike="noStrike">
                <a:solidFill>
                  <a:schemeClr val="dk2"/>
                </a:solidFill>
                <a:latin typeface="Arial"/>
                <a:ea typeface="Arial"/>
                <a:cs typeface="Arial"/>
                <a:sym typeface="Arial"/>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1749489" y="4739270"/>
            <a:ext cx="9366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595959"/>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2845837" y="4739270"/>
            <a:ext cx="34524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595959"/>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70470" y="4739270"/>
            <a:ext cx="3276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800" u="none" cap="none" strike="noStrike">
                <a:solidFill>
                  <a:srgbClr val="595959"/>
                </a:solidFill>
                <a:latin typeface="Arial"/>
                <a:ea typeface="Arial"/>
                <a:cs typeface="Arial"/>
                <a:sym typeface="Arial"/>
              </a:defRPr>
            </a:lvl1pPr>
            <a:lvl2pPr indent="0" lvl="1" marL="0" marR="0" rtl="0" algn="ctr">
              <a:spcBef>
                <a:spcPts val="0"/>
              </a:spcBef>
              <a:buNone/>
              <a:defRPr b="0" i="0" sz="800" u="none" cap="none" strike="noStrike">
                <a:solidFill>
                  <a:srgbClr val="595959"/>
                </a:solidFill>
                <a:latin typeface="Arial"/>
                <a:ea typeface="Arial"/>
                <a:cs typeface="Arial"/>
                <a:sym typeface="Arial"/>
              </a:defRPr>
            </a:lvl2pPr>
            <a:lvl3pPr indent="0" lvl="2" marL="0" marR="0" rtl="0" algn="ctr">
              <a:spcBef>
                <a:spcPts val="0"/>
              </a:spcBef>
              <a:buNone/>
              <a:defRPr b="0" i="0" sz="800" u="none" cap="none" strike="noStrike">
                <a:solidFill>
                  <a:srgbClr val="595959"/>
                </a:solidFill>
                <a:latin typeface="Arial"/>
                <a:ea typeface="Arial"/>
                <a:cs typeface="Arial"/>
                <a:sym typeface="Arial"/>
              </a:defRPr>
            </a:lvl3pPr>
            <a:lvl4pPr indent="0" lvl="3" marL="0" marR="0" rtl="0" algn="ctr">
              <a:spcBef>
                <a:spcPts val="0"/>
              </a:spcBef>
              <a:buNone/>
              <a:defRPr b="0" i="0" sz="800" u="none" cap="none" strike="noStrike">
                <a:solidFill>
                  <a:srgbClr val="595959"/>
                </a:solidFill>
                <a:latin typeface="Arial"/>
                <a:ea typeface="Arial"/>
                <a:cs typeface="Arial"/>
                <a:sym typeface="Arial"/>
              </a:defRPr>
            </a:lvl4pPr>
            <a:lvl5pPr indent="0" lvl="4" marL="0" marR="0" rtl="0" algn="ctr">
              <a:spcBef>
                <a:spcPts val="0"/>
              </a:spcBef>
              <a:buNone/>
              <a:defRPr b="0" i="0" sz="800" u="none" cap="none" strike="noStrike">
                <a:solidFill>
                  <a:srgbClr val="595959"/>
                </a:solidFill>
                <a:latin typeface="Arial"/>
                <a:ea typeface="Arial"/>
                <a:cs typeface="Arial"/>
                <a:sym typeface="Arial"/>
              </a:defRPr>
            </a:lvl5pPr>
            <a:lvl6pPr indent="0" lvl="5" marL="0" marR="0" rtl="0" algn="ctr">
              <a:spcBef>
                <a:spcPts val="0"/>
              </a:spcBef>
              <a:buNone/>
              <a:defRPr b="0" i="0" sz="800" u="none" cap="none" strike="noStrike">
                <a:solidFill>
                  <a:srgbClr val="595959"/>
                </a:solidFill>
                <a:latin typeface="Arial"/>
                <a:ea typeface="Arial"/>
                <a:cs typeface="Arial"/>
                <a:sym typeface="Arial"/>
              </a:defRPr>
            </a:lvl6pPr>
            <a:lvl7pPr indent="0" lvl="6" marL="0" marR="0" rtl="0" algn="ctr">
              <a:spcBef>
                <a:spcPts val="0"/>
              </a:spcBef>
              <a:buNone/>
              <a:defRPr b="0" i="0" sz="800" u="none" cap="none" strike="noStrike">
                <a:solidFill>
                  <a:srgbClr val="595959"/>
                </a:solidFill>
                <a:latin typeface="Arial"/>
                <a:ea typeface="Arial"/>
                <a:cs typeface="Arial"/>
                <a:sym typeface="Arial"/>
              </a:defRPr>
            </a:lvl7pPr>
            <a:lvl8pPr indent="0" lvl="7" marL="0" marR="0" rtl="0" algn="ctr">
              <a:spcBef>
                <a:spcPts val="0"/>
              </a:spcBef>
              <a:buNone/>
              <a:defRPr b="0" i="0" sz="800" u="none" cap="none" strike="noStrike">
                <a:solidFill>
                  <a:srgbClr val="595959"/>
                </a:solidFill>
                <a:latin typeface="Arial"/>
                <a:ea typeface="Arial"/>
                <a:cs typeface="Arial"/>
                <a:sym typeface="Arial"/>
              </a:defRPr>
            </a:lvl8pPr>
            <a:lvl9pPr indent="0" lvl="8" marL="0" marR="0" rtl="0" algn="ctr">
              <a:spcBef>
                <a:spcPts val="0"/>
              </a:spcBef>
              <a:buNone/>
              <a:defRPr b="0" i="0" sz="800" u="none" cap="none" strike="noStrike">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cxnSp>
        <p:nvCxnSpPr>
          <p:cNvPr id="11" name="Google Shape;11;p1"/>
          <p:cNvCxnSpPr/>
          <p:nvPr/>
        </p:nvCxnSpPr>
        <p:spPr>
          <a:xfrm>
            <a:off x="8574737" y="4765673"/>
            <a:ext cx="0" cy="166800"/>
          </a:xfrm>
          <a:prstGeom prst="straightConnector1">
            <a:avLst/>
          </a:prstGeom>
          <a:noFill/>
          <a:ln cap="flat" cmpd="sng" w="9525">
            <a:solidFill>
              <a:schemeClr val="dk2"/>
            </a:solidFill>
            <a:prstDash val="solid"/>
            <a:miter lim="800000"/>
            <a:headEnd len="sm" w="sm" type="none"/>
            <a:tailEnd len="sm" w="sm" type="none"/>
          </a:ln>
        </p:spPr>
      </p:cxnSp>
      <p:pic>
        <p:nvPicPr>
          <p:cNvPr id="12" name="Google Shape;12;p1"/>
          <p:cNvPicPr preferRelativeResize="0"/>
          <p:nvPr/>
        </p:nvPicPr>
        <p:blipFill rotWithShape="1">
          <a:blip r:embed="rId1">
            <a:alphaModFix/>
          </a:blip>
          <a:srcRect b="0" l="0" r="0" t="0"/>
          <a:stretch/>
        </p:blipFill>
        <p:spPr>
          <a:xfrm>
            <a:off x="316669" y="4580240"/>
            <a:ext cx="1108965" cy="39776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22.png"/><Relationship Id="rId5"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hyperlink" Target="https://journals.sagepub.com/doi/abs/10.1177/027623742199469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8.jpg"/><Relationship Id="rId5" Type="http://schemas.openxmlformats.org/officeDocument/2006/relationships/image" Target="../media/image24.jpg"/><Relationship Id="rId6" Type="http://schemas.openxmlformats.org/officeDocument/2006/relationships/image" Target="../media/image9.jpg"/><Relationship Id="rId7"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hyperlink" Target="https://journals.sagepub.com/doi/abs/10.1177/0276237421994697"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journals.sagepub.com/doi/abs/10.1177/0276237421994697"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hyperlink" Target="https://journals.sagepub.com/doi/abs/10.1177/0276237421994697"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ctrTitle"/>
          </p:nvPr>
        </p:nvSpPr>
        <p:spPr>
          <a:xfrm>
            <a:off x="311708" y="744575"/>
            <a:ext cx="8520600" cy="20526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n"/>
              <a:t>Paint or Pixel: </a:t>
            </a:r>
            <a:endParaRPr/>
          </a:p>
          <a:p>
            <a:pPr indent="0" lvl="0" marL="0" rtl="0" algn="ctr">
              <a:spcBef>
                <a:spcPts val="0"/>
              </a:spcBef>
              <a:spcAft>
                <a:spcPts val="0"/>
              </a:spcAft>
              <a:buNone/>
            </a:pPr>
            <a:r>
              <a:rPr lang="en"/>
              <a:t>Art in the Age of Artificial Intelligence</a:t>
            </a:r>
            <a:endParaRPr/>
          </a:p>
        </p:txBody>
      </p:sp>
      <p:sp>
        <p:nvSpPr>
          <p:cNvPr id="279" name="Google Shape;279;p31"/>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fontScale="77500" lnSpcReduction="20000"/>
          </a:bodyPr>
          <a:lstStyle/>
          <a:p>
            <a:pPr indent="0" lvl="0" marL="0" rtl="0" algn="ctr">
              <a:spcBef>
                <a:spcPts val="1400"/>
              </a:spcBef>
              <a:spcAft>
                <a:spcPts val="0"/>
              </a:spcAft>
              <a:buNone/>
            </a:pPr>
            <a:r>
              <a:rPr lang="en"/>
              <a:t>MIE1517 Group Project - Team 10</a:t>
            </a:r>
            <a:endParaRPr/>
          </a:p>
          <a:p>
            <a:pPr indent="0" lvl="0" marL="0" rtl="0" algn="ctr">
              <a:spcBef>
                <a:spcPts val="14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chemeClr val="accent1"/>
                </a:solidFill>
              </a:rPr>
              <a:t>Real</a:t>
            </a:r>
            <a:r>
              <a:rPr lang="en"/>
              <a:t> or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711"/>
              <a:t>Unknown Artist</a:t>
            </a:r>
            <a:endParaRPr sz="4600"/>
          </a:p>
        </p:txBody>
      </p:sp>
      <p:pic>
        <p:nvPicPr>
          <p:cNvPr id="346" name="Google Shape;346;p40"/>
          <p:cNvPicPr preferRelativeResize="0"/>
          <p:nvPr/>
        </p:nvPicPr>
        <p:blipFill>
          <a:blip r:embed="rId3">
            <a:alphaModFix/>
          </a:blip>
          <a:stretch>
            <a:fillRect/>
          </a:stretch>
        </p:blipFill>
        <p:spPr>
          <a:xfrm>
            <a:off x="3581425" y="1889075"/>
            <a:ext cx="1981150" cy="1981150"/>
          </a:xfrm>
          <a:prstGeom prst="rect">
            <a:avLst/>
          </a:prstGeom>
          <a:noFill/>
          <a:ln>
            <a:noFill/>
          </a:ln>
        </p:spPr>
      </p:pic>
      <p:pic>
        <p:nvPicPr>
          <p:cNvPr id="347" name="Google Shape;347;p40"/>
          <p:cNvPicPr preferRelativeResize="0"/>
          <p:nvPr/>
        </p:nvPicPr>
        <p:blipFill>
          <a:blip r:embed="rId3">
            <a:alphaModFix/>
          </a:blip>
          <a:stretch>
            <a:fillRect/>
          </a:stretch>
        </p:blipFill>
        <p:spPr>
          <a:xfrm>
            <a:off x="3190988" y="1559900"/>
            <a:ext cx="2762025" cy="276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AI?</a:t>
            </a:r>
            <a:endParaRPr/>
          </a:p>
        </p:txBody>
      </p:sp>
      <p:pic>
        <p:nvPicPr>
          <p:cNvPr id="353" name="Google Shape;353;p41"/>
          <p:cNvPicPr preferRelativeResize="0"/>
          <p:nvPr/>
        </p:nvPicPr>
        <p:blipFill>
          <a:blip r:embed="rId3">
            <a:alphaModFix/>
          </a:blip>
          <a:stretch>
            <a:fillRect/>
          </a:stretch>
        </p:blipFill>
        <p:spPr>
          <a:xfrm>
            <a:off x="3171350" y="1414025"/>
            <a:ext cx="2801300" cy="280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solidFill>
                  <a:schemeClr val="accent1"/>
                </a:solidFill>
              </a:rPr>
              <a:t>Real</a:t>
            </a:r>
            <a:r>
              <a:rPr lang="en"/>
              <a:t> or AI?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9" name="Google Shape;359;p42"/>
          <p:cNvPicPr preferRelativeResize="0"/>
          <p:nvPr/>
        </p:nvPicPr>
        <p:blipFill>
          <a:blip r:embed="rId3">
            <a:alphaModFix/>
          </a:blip>
          <a:stretch>
            <a:fillRect/>
          </a:stretch>
        </p:blipFill>
        <p:spPr>
          <a:xfrm>
            <a:off x="3581425" y="1723525"/>
            <a:ext cx="1981150" cy="1981150"/>
          </a:xfrm>
          <a:prstGeom prst="rect">
            <a:avLst/>
          </a:prstGeom>
          <a:noFill/>
          <a:ln>
            <a:noFill/>
          </a:ln>
        </p:spPr>
      </p:pic>
      <p:sp>
        <p:nvSpPr>
          <p:cNvPr id="360" name="Google Shape;360;p42"/>
          <p:cNvSpPr txBox="1"/>
          <p:nvPr/>
        </p:nvSpPr>
        <p:spPr>
          <a:xfrm>
            <a:off x="294600" y="2068350"/>
            <a:ext cx="6131400" cy="8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dk1"/>
                </a:solidFill>
              </a:rPr>
              <a:t>Raoul Dufy</a:t>
            </a:r>
            <a:endParaRPr>
              <a:solidFill>
                <a:schemeClr val="lt2"/>
              </a:solidFill>
            </a:endParaRPr>
          </a:p>
        </p:txBody>
      </p:sp>
      <p:pic>
        <p:nvPicPr>
          <p:cNvPr id="361" name="Google Shape;361;p42"/>
          <p:cNvPicPr preferRelativeResize="0"/>
          <p:nvPr/>
        </p:nvPicPr>
        <p:blipFill>
          <a:blip r:embed="rId3">
            <a:alphaModFix/>
          </a:blip>
          <a:stretch>
            <a:fillRect/>
          </a:stretch>
        </p:blipFill>
        <p:spPr>
          <a:xfrm>
            <a:off x="3171350" y="1414025"/>
            <a:ext cx="2801300" cy="280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AI?</a:t>
            </a:r>
            <a:endParaRPr/>
          </a:p>
        </p:txBody>
      </p:sp>
      <p:pic>
        <p:nvPicPr>
          <p:cNvPr id="367" name="Google Shape;367;p43"/>
          <p:cNvPicPr preferRelativeResize="0"/>
          <p:nvPr/>
        </p:nvPicPr>
        <p:blipFill>
          <a:blip r:embed="rId3">
            <a:alphaModFix/>
          </a:blip>
          <a:stretch>
            <a:fillRect/>
          </a:stretch>
        </p:blipFill>
        <p:spPr>
          <a:xfrm>
            <a:off x="3048600" y="1207800"/>
            <a:ext cx="3046800" cy="304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t>
            </a:r>
            <a:r>
              <a:rPr lang="en">
                <a:solidFill>
                  <a:schemeClr val="accent1"/>
                </a:solidFill>
              </a:rPr>
              <a:t>AI</a:t>
            </a:r>
            <a:r>
              <a:rPr lang="en"/>
              <a:t>?</a:t>
            </a:r>
            <a:endParaRPr/>
          </a:p>
        </p:txBody>
      </p:sp>
      <p:pic>
        <p:nvPicPr>
          <p:cNvPr id="373" name="Google Shape;373;p44"/>
          <p:cNvPicPr preferRelativeResize="0"/>
          <p:nvPr/>
        </p:nvPicPr>
        <p:blipFill>
          <a:blip r:embed="rId3">
            <a:alphaModFix/>
          </a:blip>
          <a:stretch>
            <a:fillRect/>
          </a:stretch>
        </p:blipFill>
        <p:spPr>
          <a:xfrm>
            <a:off x="3581425" y="1831550"/>
            <a:ext cx="1981150" cy="1981150"/>
          </a:xfrm>
          <a:prstGeom prst="rect">
            <a:avLst/>
          </a:prstGeom>
          <a:noFill/>
          <a:ln>
            <a:noFill/>
          </a:ln>
        </p:spPr>
      </p:pic>
      <p:sp>
        <p:nvSpPr>
          <p:cNvPr id="374" name="Google Shape;374;p44"/>
          <p:cNvSpPr txBox="1"/>
          <p:nvPr/>
        </p:nvSpPr>
        <p:spPr>
          <a:xfrm>
            <a:off x="555825" y="3999725"/>
            <a:ext cx="7796700" cy="8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rPr>
              <a:t>Prompt: </a:t>
            </a:r>
            <a:r>
              <a:rPr lang="en" sz="4800">
                <a:solidFill>
                  <a:schemeClr val="dk1"/>
                </a:solidFill>
              </a:rPr>
              <a:t> </a:t>
            </a:r>
            <a:r>
              <a:rPr lang="en" sz="3200">
                <a:solidFill>
                  <a:schemeClr val="dk1"/>
                </a:solidFill>
              </a:rPr>
              <a:t>the fool tarot by roberto matta</a:t>
            </a:r>
            <a:endParaRPr sz="200">
              <a:solidFill>
                <a:schemeClr val="lt2"/>
              </a:solidFill>
            </a:endParaRPr>
          </a:p>
        </p:txBody>
      </p:sp>
      <p:pic>
        <p:nvPicPr>
          <p:cNvPr id="375" name="Google Shape;375;p44"/>
          <p:cNvPicPr preferRelativeResize="0"/>
          <p:nvPr/>
        </p:nvPicPr>
        <p:blipFill>
          <a:blip r:embed="rId3">
            <a:alphaModFix/>
          </a:blip>
          <a:stretch>
            <a:fillRect/>
          </a:stretch>
        </p:blipFill>
        <p:spPr>
          <a:xfrm>
            <a:off x="3048600" y="1207800"/>
            <a:ext cx="3046800" cy="304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311700" y="10607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Data Collection</a:t>
            </a:r>
            <a:endParaRPr/>
          </a:p>
        </p:txBody>
      </p:sp>
      <p:cxnSp>
        <p:nvCxnSpPr>
          <p:cNvPr id="381" name="Google Shape;381;p45"/>
          <p:cNvCxnSpPr/>
          <p:nvPr/>
        </p:nvCxnSpPr>
        <p:spPr>
          <a:xfrm flipH="1">
            <a:off x="4632350" y="1179025"/>
            <a:ext cx="2700" cy="3912900"/>
          </a:xfrm>
          <a:prstGeom prst="straightConnector1">
            <a:avLst/>
          </a:prstGeom>
          <a:noFill/>
          <a:ln cap="flat" cmpd="sng" w="9525">
            <a:solidFill>
              <a:schemeClr val="dk2"/>
            </a:solidFill>
            <a:prstDash val="solid"/>
            <a:round/>
            <a:headEnd len="med" w="med" type="none"/>
            <a:tailEnd len="med" w="med" type="none"/>
          </a:ln>
        </p:spPr>
      </p:cxnSp>
      <p:sp>
        <p:nvSpPr>
          <p:cNvPr id="382" name="Google Shape;382;p45"/>
          <p:cNvSpPr txBox="1"/>
          <p:nvPr/>
        </p:nvSpPr>
        <p:spPr>
          <a:xfrm>
            <a:off x="375825" y="928475"/>
            <a:ext cx="24612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Human Generated Art</a:t>
            </a:r>
            <a:endParaRPr sz="1500">
              <a:solidFill>
                <a:schemeClr val="dk2"/>
              </a:solidFill>
            </a:endParaRPr>
          </a:p>
        </p:txBody>
      </p:sp>
      <p:sp>
        <p:nvSpPr>
          <p:cNvPr id="383" name="Google Shape;383;p45"/>
          <p:cNvSpPr txBox="1"/>
          <p:nvPr/>
        </p:nvSpPr>
        <p:spPr>
          <a:xfrm>
            <a:off x="5723325" y="928475"/>
            <a:ext cx="24612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AI</a:t>
            </a:r>
            <a:r>
              <a:rPr lang="en" sz="1500">
                <a:solidFill>
                  <a:schemeClr val="dk2"/>
                </a:solidFill>
              </a:rPr>
              <a:t> Generated Art</a:t>
            </a:r>
            <a:endParaRPr sz="1500">
              <a:solidFill>
                <a:schemeClr val="dk2"/>
              </a:solidFill>
            </a:endParaRPr>
          </a:p>
        </p:txBody>
      </p:sp>
      <p:pic>
        <p:nvPicPr>
          <p:cNvPr id="384" name="Google Shape;384;p45"/>
          <p:cNvPicPr preferRelativeResize="0"/>
          <p:nvPr/>
        </p:nvPicPr>
        <p:blipFill rotWithShape="1">
          <a:blip r:embed="rId3">
            <a:alphaModFix/>
          </a:blip>
          <a:srcRect b="34633" l="15971" r="10730" t="11438"/>
          <a:stretch/>
        </p:blipFill>
        <p:spPr>
          <a:xfrm>
            <a:off x="4734625" y="2021750"/>
            <a:ext cx="4295051" cy="2074826"/>
          </a:xfrm>
          <a:prstGeom prst="rect">
            <a:avLst/>
          </a:prstGeom>
          <a:noFill/>
          <a:ln>
            <a:noFill/>
          </a:ln>
        </p:spPr>
      </p:pic>
      <p:pic>
        <p:nvPicPr>
          <p:cNvPr id="385" name="Google Shape;385;p45"/>
          <p:cNvPicPr preferRelativeResize="0"/>
          <p:nvPr/>
        </p:nvPicPr>
        <p:blipFill rotWithShape="1">
          <a:blip r:embed="rId4">
            <a:alphaModFix/>
          </a:blip>
          <a:srcRect b="0" l="3204" r="3363" t="11213"/>
          <a:stretch/>
        </p:blipFill>
        <p:spPr>
          <a:xfrm>
            <a:off x="238888" y="1458525"/>
            <a:ext cx="4046125" cy="827325"/>
          </a:xfrm>
          <a:prstGeom prst="rect">
            <a:avLst/>
          </a:prstGeom>
          <a:noFill/>
          <a:ln>
            <a:noFill/>
          </a:ln>
        </p:spPr>
      </p:pic>
      <p:pic>
        <p:nvPicPr>
          <p:cNvPr id="386" name="Google Shape;386;p45"/>
          <p:cNvPicPr preferRelativeResize="0"/>
          <p:nvPr/>
        </p:nvPicPr>
        <p:blipFill>
          <a:blip r:embed="rId5">
            <a:alphaModFix/>
          </a:blip>
          <a:stretch>
            <a:fillRect/>
          </a:stretch>
        </p:blipFill>
        <p:spPr>
          <a:xfrm>
            <a:off x="927288" y="2285850"/>
            <a:ext cx="2669302" cy="2001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type="title"/>
          </p:nvPr>
        </p:nvSpPr>
        <p:spPr>
          <a:xfrm>
            <a:off x="311700" y="10607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Data Collection - Curation</a:t>
            </a:r>
            <a:endParaRPr/>
          </a:p>
        </p:txBody>
      </p:sp>
      <p:pic>
        <p:nvPicPr>
          <p:cNvPr id="392" name="Google Shape;392;p46"/>
          <p:cNvPicPr preferRelativeResize="0"/>
          <p:nvPr/>
        </p:nvPicPr>
        <p:blipFill rotWithShape="1">
          <a:blip r:embed="rId3">
            <a:alphaModFix/>
          </a:blip>
          <a:srcRect b="34633" l="15971" r="10730" t="11438"/>
          <a:stretch/>
        </p:blipFill>
        <p:spPr>
          <a:xfrm>
            <a:off x="2487575" y="678775"/>
            <a:ext cx="3992175" cy="1928525"/>
          </a:xfrm>
          <a:prstGeom prst="rect">
            <a:avLst/>
          </a:prstGeom>
          <a:noFill/>
          <a:ln>
            <a:noFill/>
          </a:ln>
        </p:spPr>
      </p:pic>
      <p:pic>
        <p:nvPicPr>
          <p:cNvPr id="393" name="Google Shape;393;p46"/>
          <p:cNvPicPr preferRelativeResize="0"/>
          <p:nvPr/>
        </p:nvPicPr>
        <p:blipFill>
          <a:blip r:embed="rId4">
            <a:alphaModFix/>
          </a:blip>
          <a:stretch>
            <a:fillRect/>
          </a:stretch>
        </p:blipFill>
        <p:spPr>
          <a:xfrm>
            <a:off x="813663" y="1682225"/>
            <a:ext cx="2287974" cy="2287974"/>
          </a:xfrm>
          <a:prstGeom prst="rect">
            <a:avLst/>
          </a:prstGeom>
          <a:noFill/>
          <a:ln>
            <a:noFill/>
          </a:ln>
        </p:spPr>
      </p:pic>
      <p:sp>
        <p:nvSpPr>
          <p:cNvPr id="394" name="Google Shape;394;p46"/>
          <p:cNvSpPr txBox="1"/>
          <p:nvPr/>
        </p:nvSpPr>
        <p:spPr>
          <a:xfrm>
            <a:off x="813600" y="3970200"/>
            <a:ext cx="2288100" cy="3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rPr>
              <a:t>“seattle seahawks winning the super bowl”</a:t>
            </a:r>
            <a:endParaRPr sz="1500">
              <a:solidFill>
                <a:schemeClr val="dk2"/>
              </a:solidFill>
            </a:endParaRPr>
          </a:p>
        </p:txBody>
      </p:sp>
      <p:pic>
        <p:nvPicPr>
          <p:cNvPr id="395" name="Google Shape;395;p46"/>
          <p:cNvPicPr preferRelativeResize="0"/>
          <p:nvPr/>
        </p:nvPicPr>
        <p:blipFill>
          <a:blip r:embed="rId5">
            <a:alphaModFix/>
          </a:blip>
          <a:stretch>
            <a:fillRect/>
          </a:stretch>
        </p:blipFill>
        <p:spPr>
          <a:xfrm>
            <a:off x="4994475" y="1788375"/>
            <a:ext cx="3763174" cy="1881574"/>
          </a:xfrm>
          <a:prstGeom prst="rect">
            <a:avLst/>
          </a:prstGeom>
          <a:noFill/>
          <a:ln>
            <a:noFill/>
          </a:ln>
        </p:spPr>
      </p:pic>
      <p:sp>
        <p:nvSpPr>
          <p:cNvPr id="396" name="Google Shape;396;p46"/>
          <p:cNvSpPr txBox="1"/>
          <p:nvPr/>
        </p:nvSpPr>
        <p:spPr>
          <a:xfrm>
            <a:off x="4994475" y="3669950"/>
            <a:ext cx="3763200" cy="10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rPr>
              <a:t>“</a:t>
            </a:r>
            <a:r>
              <a:rPr lang="en" sz="1500">
                <a:solidFill>
                  <a:schemeClr val="dk2"/>
                </a:solidFill>
              </a:rPr>
              <a:t>iconic stills from david lynch's twin peaks, painting by </a:t>
            </a:r>
            <a:r>
              <a:rPr b="1" lang="en" sz="1500">
                <a:solidFill>
                  <a:schemeClr val="dk2"/>
                </a:solidFill>
              </a:rPr>
              <a:t>edward hopper</a:t>
            </a:r>
            <a:r>
              <a:rPr lang="en" sz="1500">
                <a:solidFill>
                  <a:schemeClr val="dk2"/>
                </a:solidFill>
              </a:rPr>
              <a:t>, oil on canvas painting, american realism, highly detailed.</a:t>
            </a:r>
            <a:r>
              <a:rPr lang="en" sz="1500">
                <a:solidFill>
                  <a:schemeClr val="dk2"/>
                </a:solidFill>
              </a:rPr>
              <a:t>”</a:t>
            </a:r>
            <a:endParaRPr sz="1500">
              <a:solidFill>
                <a:schemeClr val="dk2"/>
              </a:solidFill>
            </a:endParaRPr>
          </a:p>
        </p:txBody>
      </p:sp>
      <p:pic>
        <p:nvPicPr>
          <p:cNvPr id="397" name="Google Shape;397;p46"/>
          <p:cNvPicPr preferRelativeResize="0"/>
          <p:nvPr/>
        </p:nvPicPr>
        <p:blipFill>
          <a:blip r:embed="rId6">
            <a:alphaModFix/>
          </a:blip>
          <a:stretch>
            <a:fillRect/>
          </a:stretch>
        </p:blipFill>
        <p:spPr>
          <a:xfrm>
            <a:off x="627875" y="1455725"/>
            <a:ext cx="2791174" cy="3109750"/>
          </a:xfrm>
          <a:prstGeom prst="rect">
            <a:avLst/>
          </a:prstGeom>
          <a:noFill/>
          <a:ln>
            <a:noFill/>
          </a:ln>
        </p:spPr>
      </p:pic>
      <p:pic>
        <p:nvPicPr>
          <p:cNvPr id="398" name="Google Shape;398;p46"/>
          <p:cNvPicPr preferRelativeResize="0"/>
          <p:nvPr/>
        </p:nvPicPr>
        <p:blipFill>
          <a:blip r:embed="rId7">
            <a:alphaModFix/>
          </a:blip>
          <a:stretch>
            <a:fillRect/>
          </a:stretch>
        </p:blipFill>
        <p:spPr>
          <a:xfrm>
            <a:off x="6069172" y="1029263"/>
            <a:ext cx="2446276" cy="2816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311700" y="10607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Data Preprocessing</a:t>
            </a:r>
            <a:endParaRPr/>
          </a:p>
        </p:txBody>
      </p:sp>
      <p:cxnSp>
        <p:nvCxnSpPr>
          <p:cNvPr id="404" name="Google Shape;404;p47"/>
          <p:cNvCxnSpPr/>
          <p:nvPr/>
        </p:nvCxnSpPr>
        <p:spPr>
          <a:xfrm flipH="1">
            <a:off x="4632350" y="1179025"/>
            <a:ext cx="2700" cy="3912900"/>
          </a:xfrm>
          <a:prstGeom prst="straightConnector1">
            <a:avLst/>
          </a:prstGeom>
          <a:noFill/>
          <a:ln cap="flat" cmpd="sng" w="9525">
            <a:solidFill>
              <a:schemeClr val="dk2"/>
            </a:solidFill>
            <a:prstDash val="solid"/>
            <a:round/>
            <a:headEnd len="med" w="med" type="none"/>
            <a:tailEnd len="med" w="med" type="none"/>
          </a:ln>
        </p:spPr>
      </p:cxnSp>
      <p:sp>
        <p:nvSpPr>
          <p:cNvPr id="405" name="Google Shape;405;p47"/>
          <p:cNvSpPr txBox="1"/>
          <p:nvPr/>
        </p:nvSpPr>
        <p:spPr>
          <a:xfrm>
            <a:off x="375825" y="928475"/>
            <a:ext cx="24612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Before</a:t>
            </a:r>
            <a:endParaRPr sz="1500">
              <a:solidFill>
                <a:schemeClr val="dk2"/>
              </a:solidFill>
            </a:endParaRPr>
          </a:p>
        </p:txBody>
      </p:sp>
      <p:sp>
        <p:nvSpPr>
          <p:cNvPr id="406" name="Google Shape;406;p47"/>
          <p:cNvSpPr txBox="1"/>
          <p:nvPr/>
        </p:nvSpPr>
        <p:spPr>
          <a:xfrm>
            <a:off x="4723025" y="928475"/>
            <a:ext cx="24612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After</a:t>
            </a:r>
            <a:endParaRPr sz="1500">
              <a:solidFill>
                <a:schemeClr val="dk2"/>
              </a:solidFill>
            </a:endParaRPr>
          </a:p>
        </p:txBody>
      </p:sp>
      <p:pic>
        <p:nvPicPr>
          <p:cNvPr id="407" name="Google Shape;407;p47"/>
          <p:cNvPicPr preferRelativeResize="0"/>
          <p:nvPr/>
        </p:nvPicPr>
        <p:blipFill>
          <a:blip r:embed="rId3">
            <a:alphaModFix/>
          </a:blip>
          <a:stretch>
            <a:fillRect/>
          </a:stretch>
        </p:blipFill>
        <p:spPr>
          <a:xfrm>
            <a:off x="1541700" y="1289675"/>
            <a:ext cx="1897600" cy="2980525"/>
          </a:xfrm>
          <a:prstGeom prst="rect">
            <a:avLst/>
          </a:prstGeom>
          <a:noFill/>
          <a:ln>
            <a:noFill/>
          </a:ln>
        </p:spPr>
      </p:pic>
      <p:sp>
        <p:nvSpPr>
          <p:cNvPr id="408" name="Google Shape;408;p47"/>
          <p:cNvSpPr txBox="1"/>
          <p:nvPr/>
        </p:nvSpPr>
        <p:spPr>
          <a:xfrm>
            <a:off x="1541700" y="4270200"/>
            <a:ext cx="1897500" cy="3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rPr>
              <a:t>382x600</a:t>
            </a:r>
            <a:endParaRPr sz="1500">
              <a:solidFill>
                <a:schemeClr val="dk2"/>
              </a:solidFill>
            </a:endParaRPr>
          </a:p>
        </p:txBody>
      </p:sp>
      <p:pic>
        <p:nvPicPr>
          <p:cNvPr id="409" name="Google Shape;409;p47"/>
          <p:cNvPicPr preferRelativeResize="0"/>
          <p:nvPr/>
        </p:nvPicPr>
        <p:blipFill>
          <a:blip r:embed="rId4">
            <a:alphaModFix/>
          </a:blip>
          <a:stretch>
            <a:fillRect/>
          </a:stretch>
        </p:blipFill>
        <p:spPr>
          <a:xfrm>
            <a:off x="5530950" y="1632250"/>
            <a:ext cx="2438400" cy="2438400"/>
          </a:xfrm>
          <a:prstGeom prst="rect">
            <a:avLst/>
          </a:prstGeom>
          <a:noFill/>
          <a:ln>
            <a:noFill/>
          </a:ln>
        </p:spPr>
      </p:pic>
      <p:sp>
        <p:nvSpPr>
          <p:cNvPr id="410" name="Google Shape;410;p47"/>
          <p:cNvSpPr txBox="1"/>
          <p:nvPr/>
        </p:nvSpPr>
        <p:spPr>
          <a:xfrm>
            <a:off x="5530950" y="4070650"/>
            <a:ext cx="2438400" cy="3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rPr>
              <a:t>256x256</a:t>
            </a:r>
            <a:endParaRPr sz="15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8"/>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Demo</a:t>
            </a:r>
            <a:endParaRPr/>
          </a:p>
        </p:txBody>
      </p:sp>
      <p:sp>
        <p:nvSpPr>
          <p:cNvPr id="416" name="Google Shape;416;p4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1400"/>
              </a:spcBef>
              <a:spcAft>
                <a:spcPts val="0"/>
              </a:spcAft>
              <a:buNone/>
            </a:pPr>
            <a:r>
              <a:rPr lang="en"/>
              <a:t>Please watch video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Performance</a:t>
            </a:r>
            <a:endParaRPr/>
          </a:p>
        </p:txBody>
      </p:sp>
      <p:sp>
        <p:nvSpPr>
          <p:cNvPr id="422" name="Google Shape;422;p4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23850" lvl="0" marL="457200" rtl="0" algn="l">
              <a:spcBef>
                <a:spcPts val="1400"/>
              </a:spcBef>
              <a:spcAft>
                <a:spcPts val="0"/>
              </a:spcAft>
              <a:buSzPts val="1500"/>
              <a:buChar char="•"/>
            </a:pPr>
            <a:r>
              <a:rPr lang="en"/>
              <a:t>Baseline?</a:t>
            </a:r>
            <a:endParaRPr/>
          </a:p>
          <a:p>
            <a:pPr indent="-279400" lvl="1" marL="914400" rtl="0" algn="l">
              <a:spcBef>
                <a:spcPts val="400"/>
              </a:spcBef>
              <a:spcAft>
                <a:spcPts val="0"/>
              </a:spcAft>
              <a:buSzPts val="800"/>
              <a:buChar char="o"/>
            </a:pPr>
            <a:r>
              <a:rPr lang="en"/>
              <a:t>Human benchmark (</a:t>
            </a:r>
            <a:r>
              <a:rPr lang="en" u="sng">
                <a:solidFill>
                  <a:schemeClr val="hlink"/>
                </a:solidFill>
                <a:hlinkClick r:id="rId3"/>
              </a:rPr>
              <a:t>Gangadharbatla, 2022</a:t>
            </a:r>
            <a:r>
              <a:rPr lang="en"/>
              <a:t>)</a:t>
            </a:r>
            <a:endParaRPr/>
          </a:p>
          <a:p>
            <a:pPr indent="0" lvl="0" marL="0" rtl="0" algn="l">
              <a:spcBef>
                <a:spcPts val="1400"/>
              </a:spcBef>
              <a:spcAft>
                <a:spcPts val="0"/>
              </a:spcAft>
              <a:buNone/>
            </a:pPr>
            <a:r>
              <a:t/>
            </a:r>
            <a:endParaRPr/>
          </a:p>
          <a:p>
            <a:pPr indent="0" lvl="0" marL="0" rtl="0" algn="l">
              <a:spcBef>
                <a:spcPts val="14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285" name="Google Shape;285;p32"/>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p>
            <a:pPr indent="0" lvl="0" marL="0" rtl="0" algn="ctr">
              <a:spcBef>
                <a:spcPts val="1400"/>
              </a:spcBef>
              <a:spcAft>
                <a:spcPts val="0"/>
              </a:spcAft>
              <a:buNone/>
            </a:pPr>
            <a:r>
              <a:t/>
            </a:r>
            <a:endParaRPr/>
          </a:p>
        </p:txBody>
      </p:sp>
      <p:pic>
        <p:nvPicPr>
          <p:cNvPr id="286" name="Google Shape;286;p32"/>
          <p:cNvPicPr preferRelativeResize="0"/>
          <p:nvPr/>
        </p:nvPicPr>
        <p:blipFill>
          <a:blip r:embed="rId3">
            <a:alphaModFix/>
          </a:blip>
          <a:stretch>
            <a:fillRect/>
          </a:stretch>
        </p:blipFill>
        <p:spPr>
          <a:xfrm>
            <a:off x="443825" y="-71683"/>
            <a:ext cx="3368525" cy="3398233"/>
          </a:xfrm>
          <a:prstGeom prst="rect">
            <a:avLst/>
          </a:prstGeom>
          <a:noFill/>
          <a:ln>
            <a:noFill/>
          </a:ln>
        </p:spPr>
      </p:pic>
      <p:pic>
        <p:nvPicPr>
          <p:cNvPr id="287" name="Google Shape;287;p32"/>
          <p:cNvPicPr preferRelativeResize="0"/>
          <p:nvPr/>
        </p:nvPicPr>
        <p:blipFill>
          <a:blip r:embed="rId4">
            <a:alphaModFix/>
          </a:blip>
          <a:stretch>
            <a:fillRect/>
          </a:stretch>
        </p:blipFill>
        <p:spPr>
          <a:xfrm>
            <a:off x="157125" y="2147450"/>
            <a:ext cx="4859958" cy="2996050"/>
          </a:xfrm>
          <a:prstGeom prst="rect">
            <a:avLst/>
          </a:prstGeom>
          <a:noFill/>
          <a:ln>
            <a:noFill/>
          </a:ln>
        </p:spPr>
      </p:pic>
      <p:pic>
        <p:nvPicPr>
          <p:cNvPr id="288" name="Google Shape;288;p32"/>
          <p:cNvPicPr preferRelativeResize="0"/>
          <p:nvPr/>
        </p:nvPicPr>
        <p:blipFill>
          <a:blip r:embed="rId5">
            <a:alphaModFix/>
          </a:blip>
          <a:stretch>
            <a:fillRect/>
          </a:stretch>
        </p:blipFill>
        <p:spPr>
          <a:xfrm>
            <a:off x="2531044" y="581275"/>
            <a:ext cx="4081906" cy="2515150"/>
          </a:xfrm>
          <a:prstGeom prst="rect">
            <a:avLst/>
          </a:prstGeom>
          <a:noFill/>
          <a:ln>
            <a:noFill/>
          </a:ln>
        </p:spPr>
      </p:pic>
      <p:pic>
        <p:nvPicPr>
          <p:cNvPr id="289" name="Google Shape;289;p32"/>
          <p:cNvPicPr preferRelativeResize="0"/>
          <p:nvPr/>
        </p:nvPicPr>
        <p:blipFill>
          <a:blip r:embed="rId6">
            <a:alphaModFix/>
          </a:blip>
          <a:stretch>
            <a:fillRect/>
          </a:stretch>
        </p:blipFill>
        <p:spPr>
          <a:xfrm>
            <a:off x="4304328" y="0"/>
            <a:ext cx="4270073" cy="2631075"/>
          </a:xfrm>
          <a:prstGeom prst="rect">
            <a:avLst/>
          </a:prstGeom>
          <a:noFill/>
          <a:ln>
            <a:noFill/>
          </a:ln>
        </p:spPr>
      </p:pic>
      <p:pic>
        <p:nvPicPr>
          <p:cNvPr id="290" name="Google Shape;290;p32"/>
          <p:cNvPicPr preferRelativeResize="0"/>
          <p:nvPr/>
        </p:nvPicPr>
        <p:blipFill>
          <a:blip r:embed="rId7">
            <a:alphaModFix/>
          </a:blip>
          <a:stretch>
            <a:fillRect/>
          </a:stretch>
        </p:blipFill>
        <p:spPr>
          <a:xfrm>
            <a:off x="5335250" y="2006612"/>
            <a:ext cx="3741373" cy="29960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0"/>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Performance</a:t>
            </a:r>
            <a:endParaRPr/>
          </a:p>
        </p:txBody>
      </p:sp>
      <p:sp>
        <p:nvSpPr>
          <p:cNvPr id="428" name="Google Shape;428;p5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23850" lvl="0" marL="457200" rtl="0" algn="l">
              <a:spcBef>
                <a:spcPts val="1400"/>
              </a:spcBef>
              <a:spcAft>
                <a:spcPts val="0"/>
              </a:spcAft>
              <a:buSzPts val="1500"/>
              <a:buChar char="•"/>
            </a:pPr>
            <a:r>
              <a:rPr lang="en"/>
              <a:t>Baseline?</a:t>
            </a:r>
            <a:endParaRPr/>
          </a:p>
          <a:p>
            <a:pPr indent="-279400" lvl="1" marL="914400" rtl="0" algn="l">
              <a:spcBef>
                <a:spcPts val="400"/>
              </a:spcBef>
              <a:spcAft>
                <a:spcPts val="0"/>
              </a:spcAft>
              <a:buSzPts val="800"/>
              <a:buChar char="o"/>
            </a:pPr>
            <a:r>
              <a:rPr lang="en"/>
              <a:t>Human benchmark (</a:t>
            </a:r>
            <a:r>
              <a:rPr lang="en" u="sng">
                <a:solidFill>
                  <a:schemeClr val="hlink"/>
                </a:solidFill>
                <a:hlinkClick r:id="rId3"/>
              </a:rPr>
              <a:t>Gangadharbatla, 2022</a:t>
            </a:r>
            <a:r>
              <a:rPr lang="en"/>
              <a:t>)</a:t>
            </a:r>
            <a:endParaRPr/>
          </a:p>
          <a:p>
            <a:pPr indent="0" lvl="0" marL="0" rtl="0" algn="l">
              <a:spcBef>
                <a:spcPts val="1400"/>
              </a:spcBef>
              <a:spcAft>
                <a:spcPts val="0"/>
              </a:spcAft>
              <a:buNone/>
            </a:pPr>
            <a:r>
              <a:t/>
            </a:r>
            <a:endParaRPr/>
          </a:p>
          <a:p>
            <a:pPr indent="0" lvl="0" marL="0" rtl="0" algn="l">
              <a:spcBef>
                <a:spcPts val="1400"/>
              </a:spcBef>
              <a:spcAft>
                <a:spcPts val="0"/>
              </a:spcAft>
              <a:buNone/>
            </a:pPr>
            <a:r>
              <a:t/>
            </a:r>
            <a:endParaRPr/>
          </a:p>
        </p:txBody>
      </p:sp>
      <p:graphicFrame>
        <p:nvGraphicFramePr>
          <p:cNvPr id="429" name="Google Shape;429;p50"/>
          <p:cNvGraphicFramePr/>
          <p:nvPr/>
        </p:nvGraphicFramePr>
        <p:xfrm>
          <a:off x="1976000" y="2471575"/>
          <a:ext cx="3000000" cy="3000000"/>
        </p:xfrm>
        <a:graphic>
          <a:graphicData uri="http://schemas.openxmlformats.org/drawingml/2006/table">
            <a:tbl>
              <a:tblPr>
                <a:noFill/>
                <a:tableStyleId>{E34D91C1-F107-4BDD-878F-D98BA0A495A9}</a:tableStyleId>
              </a:tblPr>
              <a:tblGrid>
                <a:gridCol w="2596000"/>
                <a:gridCol w="2596000"/>
              </a:tblGrid>
              <a:tr h="381000">
                <a:tc>
                  <a:txBody>
                    <a:bodyPr/>
                    <a:lstStyle/>
                    <a:p>
                      <a:pPr indent="0" lvl="0" marL="0" rtl="0" algn="l">
                        <a:spcBef>
                          <a:spcPts val="0"/>
                        </a:spcBef>
                        <a:spcAft>
                          <a:spcPts val="0"/>
                        </a:spcAft>
                        <a:buNone/>
                      </a:pPr>
                      <a:r>
                        <a:rPr lang="en">
                          <a:solidFill>
                            <a:schemeClr val="dk1"/>
                          </a:solidFill>
                        </a:rPr>
                        <a:t>Correctly identified AI-Generated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Correctly identified Human-Generated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1"/>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Performance</a:t>
            </a:r>
            <a:endParaRPr/>
          </a:p>
        </p:txBody>
      </p:sp>
      <p:sp>
        <p:nvSpPr>
          <p:cNvPr id="435" name="Google Shape;435;p5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23850" lvl="0" marL="457200" rtl="0" algn="l">
              <a:spcBef>
                <a:spcPts val="1400"/>
              </a:spcBef>
              <a:spcAft>
                <a:spcPts val="0"/>
              </a:spcAft>
              <a:buSzPts val="1500"/>
              <a:buChar char="•"/>
            </a:pPr>
            <a:r>
              <a:rPr lang="en"/>
              <a:t>Baseline?</a:t>
            </a:r>
            <a:endParaRPr/>
          </a:p>
          <a:p>
            <a:pPr indent="-279400" lvl="1" marL="914400" rtl="0" algn="l">
              <a:spcBef>
                <a:spcPts val="400"/>
              </a:spcBef>
              <a:spcAft>
                <a:spcPts val="0"/>
              </a:spcAft>
              <a:buSzPts val="800"/>
              <a:buChar char="o"/>
            </a:pPr>
            <a:r>
              <a:rPr lang="en"/>
              <a:t>Human benchmark (</a:t>
            </a:r>
            <a:r>
              <a:rPr lang="en" u="sng">
                <a:solidFill>
                  <a:schemeClr val="hlink"/>
                </a:solidFill>
                <a:hlinkClick r:id="rId3"/>
              </a:rPr>
              <a:t>Gangadharbatla, 2022</a:t>
            </a:r>
            <a:r>
              <a:rPr lang="en"/>
              <a:t>)</a:t>
            </a:r>
            <a:endParaRPr/>
          </a:p>
          <a:p>
            <a:pPr indent="0" lvl="0" marL="0" rtl="0" algn="l">
              <a:spcBef>
                <a:spcPts val="1400"/>
              </a:spcBef>
              <a:spcAft>
                <a:spcPts val="0"/>
              </a:spcAft>
              <a:buNone/>
            </a:pPr>
            <a:r>
              <a:t/>
            </a:r>
            <a:endParaRPr/>
          </a:p>
          <a:p>
            <a:pPr indent="0" lvl="0" marL="0" rtl="0" algn="l">
              <a:spcBef>
                <a:spcPts val="1400"/>
              </a:spcBef>
              <a:spcAft>
                <a:spcPts val="0"/>
              </a:spcAft>
              <a:buNone/>
            </a:pPr>
            <a:r>
              <a:t/>
            </a:r>
            <a:endParaRPr/>
          </a:p>
        </p:txBody>
      </p:sp>
      <p:graphicFrame>
        <p:nvGraphicFramePr>
          <p:cNvPr id="436" name="Google Shape;436;p51"/>
          <p:cNvGraphicFramePr/>
          <p:nvPr/>
        </p:nvGraphicFramePr>
        <p:xfrm>
          <a:off x="1976000" y="2471575"/>
          <a:ext cx="3000000" cy="3000000"/>
        </p:xfrm>
        <a:graphic>
          <a:graphicData uri="http://schemas.openxmlformats.org/drawingml/2006/table">
            <a:tbl>
              <a:tblPr>
                <a:noFill/>
                <a:tableStyleId>{E34D91C1-F107-4BDD-878F-D98BA0A495A9}</a:tableStyleId>
              </a:tblPr>
              <a:tblGrid>
                <a:gridCol w="2596000"/>
                <a:gridCol w="2596000"/>
              </a:tblGrid>
              <a:tr h="381000">
                <a:tc>
                  <a:txBody>
                    <a:bodyPr/>
                    <a:lstStyle/>
                    <a:p>
                      <a:pPr indent="0" lvl="0" marL="0" rtl="0" algn="l">
                        <a:spcBef>
                          <a:spcPts val="0"/>
                        </a:spcBef>
                        <a:spcAft>
                          <a:spcPts val="0"/>
                        </a:spcAft>
                        <a:buNone/>
                      </a:pPr>
                      <a:r>
                        <a:rPr lang="en">
                          <a:solidFill>
                            <a:schemeClr val="dk1"/>
                          </a:solidFill>
                        </a:rPr>
                        <a:t>Correctly identified AI-Generated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43%</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Correctly identified Human-Generated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84%</a:t>
                      </a:r>
                      <a:endParaRPr>
                        <a:solidFill>
                          <a:schemeClr val="dk1"/>
                        </a:solidFill>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Performance</a:t>
            </a:r>
            <a:endParaRPr/>
          </a:p>
        </p:txBody>
      </p:sp>
      <p:sp>
        <p:nvSpPr>
          <p:cNvPr id="442" name="Google Shape;442;p5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23850" lvl="0" marL="457200" rtl="0" algn="l">
              <a:spcBef>
                <a:spcPts val="1400"/>
              </a:spcBef>
              <a:spcAft>
                <a:spcPts val="0"/>
              </a:spcAft>
              <a:buSzPts val="1500"/>
              <a:buChar char="•"/>
            </a:pPr>
            <a:r>
              <a:rPr lang="en"/>
              <a:t>Baseline?</a:t>
            </a:r>
            <a:endParaRPr/>
          </a:p>
          <a:p>
            <a:pPr indent="-279400" lvl="1" marL="914400" rtl="0" algn="l">
              <a:spcBef>
                <a:spcPts val="400"/>
              </a:spcBef>
              <a:spcAft>
                <a:spcPts val="0"/>
              </a:spcAft>
              <a:buSzPts val="800"/>
              <a:buChar char="o"/>
            </a:pPr>
            <a:r>
              <a:rPr lang="en"/>
              <a:t>Human benchmark (</a:t>
            </a:r>
            <a:r>
              <a:rPr lang="en" u="sng">
                <a:solidFill>
                  <a:schemeClr val="hlink"/>
                </a:solidFill>
                <a:hlinkClick r:id="rId3"/>
              </a:rPr>
              <a:t>Gangadharbatla, 2022</a:t>
            </a:r>
            <a:r>
              <a:rPr lang="en"/>
              <a:t>)</a:t>
            </a:r>
            <a:endParaRPr/>
          </a:p>
          <a:p>
            <a:pPr indent="0" lvl="0" marL="0" rtl="0" algn="l">
              <a:spcBef>
                <a:spcPts val="1400"/>
              </a:spcBef>
              <a:spcAft>
                <a:spcPts val="0"/>
              </a:spcAft>
              <a:buNone/>
            </a:pPr>
            <a:r>
              <a:t/>
            </a:r>
            <a:endParaRPr/>
          </a:p>
          <a:p>
            <a:pPr indent="0" lvl="0" marL="0" rtl="0" algn="l">
              <a:spcBef>
                <a:spcPts val="1400"/>
              </a:spcBef>
              <a:spcAft>
                <a:spcPts val="0"/>
              </a:spcAft>
              <a:buNone/>
            </a:pPr>
            <a:r>
              <a:t/>
            </a:r>
            <a:endParaRPr/>
          </a:p>
        </p:txBody>
      </p:sp>
      <p:graphicFrame>
        <p:nvGraphicFramePr>
          <p:cNvPr id="443" name="Google Shape;443;p52"/>
          <p:cNvGraphicFramePr/>
          <p:nvPr/>
        </p:nvGraphicFramePr>
        <p:xfrm>
          <a:off x="1976000" y="2471575"/>
          <a:ext cx="3000000" cy="3000000"/>
        </p:xfrm>
        <a:graphic>
          <a:graphicData uri="http://schemas.openxmlformats.org/drawingml/2006/table">
            <a:tbl>
              <a:tblPr>
                <a:noFill/>
                <a:tableStyleId>{E34D91C1-F107-4BDD-878F-D98BA0A495A9}</a:tableStyleId>
              </a:tblPr>
              <a:tblGrid>
                <a:gridCol w="2596000"/>
                <a:gridCol w="2596000"/>
              </a:tblGrid>
              <a:tr h="381000">
                <a:tc>
                  <a:txBody>
                    <a:bodyPr/>
                    <a:lstStyle/>
                    <a:p>
                      <a:pPr indent="0" lvl="0" marL="0" rtl="0" algn="l">
                        <a:spcBef>
                          <a:spcPts val="0"/>
                        </a:spcBef>
                        <a:spcAft>
                          <a:spcPts val="0"/>
                        </a:spcAft>
                        <a:buNone/>
                      </a:pPr>
                      <a:r>
                        <a:rPr lang="en">
                          <a:solidFill>
                            <a:schemeClr val="dk1"/>
                          </a:solidFill>
                        </a:rPr>
                        <a:t>Correctly identified AI-Generated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43%</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Correctly identified Human-Generated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84%</a:t>
                      </a:r>
                      <a:endParaRPr>
                        <a:solidFill>
                          <a:schemeClr val="dk1"/>
                        </a:solidFill>
                      </a:endParaRPr>
                    </a:p>
                  </a:txBody>
                  <a:tcPr marT="91425" marB="91425" marR="91425" marL="91425"/>
                </a:tc>
              </a:tr>
            </a:tbl>
          </a:graphicData>
        </a:graphic>
      </p:graphicFrame>
      <p:graphicFrame>
        <p:nvGraphicFramePr>
          <p:cNvPr id="444" name="Google Shape;444;p52"/>
          <p:cNvGraphicFramePr/>
          <p:nvPr/>
        </p:nvGraphicFramePr>
        <p:xfrm>
          <a:off x="1976000" y="2471575"/>
          <a:ext cx="3000000" cy="3000000"/>
        </p:xfrm>
        <a:graphic>
          <a:graphicData uri="http://schemas.openxmlformats.org/drawingml/2006/table">
            <a:tbl>
              <a:tblPr>
                <a:noFill/>
                <a:tableStyleId>{E34D91C1-F107-4BDD-878F-D98BA0A495A9}</a:tableStyleId>
              </a:tblPr>
              <a:tblGrid>
                <a:gridCol w="2596000"/>
                <a:gridCol w="2596000"/>
              </a:tblGrid>
              <a:tr h="381000">
                <a:tc>
                  <a:txBody>
                    <a:bodyPr/>
                    <a:lstStyle/>
                    <a:p>
                      <a:pPr indent="0" lvl="0" marL="0" rtl="0" algn="l">
                        <a:spcBef>
                          <a:spcPts val="0"/>
                        </a:spcBef>
                        <a:spcAft>
                          <a:spcPts val="0"/>
                        </a:spcAft>
                        <a:buNone/>
                      </a:pPr>
                      <a:r>
                        <a:rPr lang="en">
                          <a:solidFill>
                            <a:schemeClr val="dk1"/>
                          </a:solidFill>
                        </a:rPr>
                        <a:t>Correctly identified AI-Generated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43%</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Correctly identified Human-Generated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84%</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Overall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63%</a:t>
                      </a:r>
                      <a:endParaRPr>
                        <a:solidFill>
                          <a:schemeClr val="dk1"/>
                        </a:solidFill>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3"/>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Performance</a:t>
            </a:r>
            <a:endParaRPr/>
          </a:p>
        </p:txBody>
      </p:sp>
      <p:graphicFrame>
        <p:nvGraphicFramePr>
          <p:cNvPr id="450" name="Google Shape;450;p53"/>
          <p:cNvGraphicFramePr/>
          <p:nvPr/>
        </p:nvGraphicFramePr>
        <p:xfrm>
          <a:off x="311700" y="1569975"/>
          <a:ext cx="3000000" cy="3000000"/>
        </p:xfrm>
        <a:graphic>
          <a:graphicData uri="http://schemas.openxmlformats.org/drawingml/2006/table">
            <a:tbl>
              <a:tblPr>
                <a:noFill/>
                <a:tableStyleId>{E34D91C1-F107-4BDD-878F-D98BA0A495A9}</a:tableStyleId>
              </a:tblPr>
              <a:tblGrid>
                <a:gridCol w="2084250"/>
                <a:gridCol w="2084250"/>
              </a:tblGrid>
              <a:tr h="381000">
                <a:tc>
                  <a:txBody>
                    <a:bodyPr/>
                    <a:lstStyle/>
                    <a:p>
                      <a:pPr indent="0" lvl="0" marL="0" rtl="0" algn="l">
                        <a:spcBef>
                          <a:spcPts val="0"/>
                        </a:spcBef>
                        <a:spcAft>
                          <a:spcPts val="0"/>
                        </a:spcAft>
                        <a:buNone/>
                      </a:pPr>
                      <a:r>
                        <a:rPr lang="en">
                          <a:solidFill>
                            <a:schemeClr val="dk1"/>
                          </a:solidFill>
                        </a:rPr>
                        <a:t>Correctly identified AI-Generated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43%</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Correctly identified Human-Generated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84%</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Overall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63%</a:t>
                      </a:r>
                      <a:endParaRPr>
                        <a:solidFill>
                          <a:schemeClr val="dk1"/>
                        </a:solidFill>
                      </a:endParaRPr>
                    </a:p>
                  </a:txBody>
                  <a:tcPr marT="91425" marB="91425" marR="91425" marL="91425"/>
                </a:tc>
              </a:tr>
            </a:tbl>
          </a:graphicData>
        </a:graphic>
      </p:graphicFrame>
      <p:sp>
        <p:nvSpPr>
          <p:cNvPr id="451" name="Google Shape;451;p53"/>
          <p:cNvSpPr txBox="1"/>
          <p:nvPr/>
        </p:nvSpPr>
        <p:spPr>
          <a:xfrm>
            <a:off x="204625" y="1172725"/>
            <a:ext cx="41994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Humans</a:t>
            </a:r>
            <a:endParaRPr sz="1800">
              <a:solidFill>
                <a:schemeClr val="dk2"/>
              </a:solidFill>
            </a:endParaRPr>
          </a:p>
        </p:txBody>
      </p:sp>
      <p:graphicFrame>
        <p:nvGraphicFramePr>
          <p:cNvPr id="452" name="Google Shape;452;p53"/>
          <p:cNvGraphicFramePr/>
          <p:nvPr/>
        </p:nvGraphicFramePr>
        <p:xfrm>
          <a:off x="4679075" y="1569975"/>
          <a:ext cx="3000000" cy="3000000"/>
        </p:xfrm>
        <a:graphic>
          <a:graphicData uri="http://schemas.openxmlformats.org/drawingml/2006/table">
            <a:tbl>
              <a:tblPr>
                <a:noFill/>
                <a:tableStyleId>{E34D91C1-F107-4BDD-878F-D98BA0A495A9}</a:tableStyleId>
              </a:tblPr>
              <a:tblGrid>
                <a:gridCol w="2084250"/>
                <a:gridCol w="2084250"/>
              </a:tblGrid>
              <a:tr h="381000">
                <a:tc>
                  <a:txBody>
                    <a:bodyPr/>
                    <a:lstStyle/>
                    <a:p>
                      <a:pPr indent="0" lvl="0" marL="0" rtl="0" algn="l">
                        <a:spcBef>
                          <a:spcPts val="0"/>
                        </a:spcBef>
                        <a:spcAft>
                          <a:spcPts val="0"/>
                        </a:spcAft>
                        <a:buNone/>
                      </a:pPr>
                      <a:r>
                        <a:rPr lang="en">
                          <a:solidFill>
                            <a:schemeClr val="dk1"/>
                          </a:solidFill>
                        </a:rPr>
                        <a:t>Correctly identified AI-Generated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89</a:t>
                      </a:r>
                      <a:r>
                        <a:rPr lang="en">
                          <a:solidFill>
                            <a:schemeClr val="dk1"/>
                          </a:solidFill>
                        </a:rPr>
                        <a:t>%</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Correctly identified Human-Generated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84%</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Overall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86.5</a:t>
                      </a:r>
                      <a:r>
                        <a:rPr lang="en">
                          <a:solidFill>
                            <a:schemeClr val="dk1"/>
                          </a:solidFill>
                        </a:rPr>
                        <a:t>%</a:t>
                      </a:r>
                      <a:endParaRPr>
                        <a:solidFill>
                          <a:schemeClr val="dk1"/>
                        </a:solidFill>
                      </a:endParaRPr>
                    </a:p>
                  </a:txBody>
                  <a:tcPr marT="91425" marB="91425" marR="91425" marL="91425"/>
                </a:tc>
              </a:tr>
            </a:tbl>
          </a:graphicData>
        </a:graphic>
      </p:graphicFrame>
      <p:sp>
        <p:nvSpPr>
          <p:cNvPr id="453" name="Google Shape;453;p53"/>
          <p:cNvSpPr txBox="1"/>
          <p:nvPr/>
        </p:nvSpPr>
        <p:spPr>
          <a:xfrm>
            <a:off x="4572000" y="1172725"/>
            <a:ext cx="41994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Our model (test set)</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4"/>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Performance</a:t>
            </a:r>
            <a:endParaRPr/>
          </a:p>
        </p:txBody>
      </p:sp>
      <p:graphicFrame>
        <p:nvGraphicFramePr>
          <p:cNvPr id="459" name="Google Shape;459;p54"/>
          <p:cNvGraphicFramePr/>
          <p:nvPr/>
        </p:nvGraphicFramePr>
        <p:xfrm>
          <a:off x="311700" y="1569975"/>
          <a:ext cx="3000000" cy="3000000"/>
        </p:xfrm>
        <a:graphic>
          <a:graphicData uri="http://schemas.openxmlformats.org/drawingml/2006/table">
            <a:tbl>
              <a:tblPr>
                <a:noFill/>
                <a:tableStyleId>{E34D91C1-F107-4BDD-878F-D98BA0A495A9}</a:tableStyleId>
              </a:tblPr>
              <a:tblGrid>
                <a:gridCol w="2084250"/>
                <a:gridCol w="2084250"/>
              </a:tblGrid>
              <a:tr h="381000">
                <a:tc>
                  <a:txBody>
                    <a:bodyPr/>
                    <a:lstStyle/>
                    <a:p>
                      <a:pPr indent="0" lvl="0" marL="0" rtl="0" algn="l">
                        <a:spcBef>
                          <a:spcPts val="0"/>
                        </a:spcBef>
                        <a:spcAft>
                          <a:spcPts val="0"/>
                        </a:spcAft>
                        <a:buNone/>
                      </a:pPr>
                      <a:r>
                        <a:rPr lang="en">
                          <a:solidFill>
                            <a:schemeClr val="dk1"/>
                          </a:solidFill>
                        </a:rPr>
                        <a:t>Correctly identified AI-Generated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43%</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Correctly identified Human-Generated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84%</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Overall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63%</a:t>
                      </a:r>
                      <a:endParaRPr>
                        <a:solidFill>
                          <a:schemeClr val="dk1"/>
                        </a:solidFill>
                      </a:endParaRPr>
                    </a:p>
                  </a:txBody>
                  <a:tcPr marT="91425" marB="91425" marR="91425" marL="91425"/>
                </a:tc>
              </a:tr>
            </a:tbl>
          </a:graphicData>
        </a:graphic>
      </p:graphicFrame>
      <p:sp>
        <p:nvSpPr>
          <p:cNvPr id="460" name="Google Shape;460;p54"/>
          <p:cNvSpPr txBox="1"/>
          <p:nvPr/>
        </p:nvSpPr>
        <p:spPr>
          <a:xfrm>
            <a:off x="204625" y="1172725"/>
            <a:ext cx="41994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Humans</a:t>
            </a:r>
            <a:endParaRPr sz="1800">
              <a:solidFill>
                <a:schemeClr val="dk2"/>
              </a:solidFill>
            </a:endParaRPr>
          </a:p>
        </p:txBody>
      </p:sp>
      <p:graphicFrame>
        <p:nvGraphicFramePr>
          <p:cNvPr id="461" name="Google Shape;461;p54"/>
          <p:cNvGraphicFramePr/>
          <p:nvPr/>
        </p:nvGraphicFramePr>
        <p:xfrm>
          <a:off x="4679075" y="1569975"/>
          <a:ext cx="3000000" cy="3000000"/>
        </p:xfrm>
        <a:graphic>
          <a:graphicData uri="http://schemas.openxmlformats.org/drawingml/2006/table">
            <a:tbl>
              <a:tblPr>
                <a:noFill/>
                <a:tableStyleId>{E34D91C1-F107-4BDD-878F-D98BA0A495A9}</a:tableStyleId>
              </a:tblPr>
              <a:tblGrid>
                <a:gridCol w="2084250"/>
                <a:gridCol w="2084250"/>
              </a:tblGrid>
              <a:tr h="381000">
                <a:tc>
                  <a:txBody>
                    <a:bodyPr/>
                    <a:lstStyle/>
                    <a:p>
                      <a:pPr indent="0" lvl="0" marL="0" rtl="0" algn="l">
                        <a:spcBef>
                          <a:spcPts val="0"/>
                        </a:spcBef>
                        <a:spcAft>
                          <a:spcPts val="0"/>
                        </a:spcAft>
                        <a:buNone/>
                      </a:pPr>
                      <a:r>
                        <a:rPr lang="en">
                          <a:solidFill>
                            <a:schemeClr val="dk1"/>
                          </a:solidFill>
                        </a:rPr>
                        <a:t>Correctly identified AI-Generated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89%</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Correctly identified Human-Generated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84%</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Overall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86.5%</a:t>
                      </a:r>
                      <a:endParaRPr>
                        <a:solidFill>
                          <a:schemeClr val="dk1"/>
                        </a:solidFill>
                      </a:endParaRPr>
                    </a:p>
                  </a:txBody>
                  <a:tcPr marT="91425" marB="91425" marR="91425" marL="91425"/>
                </a:tc>
              </a:tr>
            </a:tbl>
          </a:graphicData>
        </a:graphic>
      </p:graphicFrame>
      <p:sp>
        <p:nvSpPr>
          <p:cNvPr id="462" name="Google Shape;462;p54"/>
          <p:cNvSpPr txBox="1"/>
          <p:nvPr/>
        </p:nvSpPr>
        <p:spPr>
          <a:xfrm>
            <a:off x="4572000" y="1172725"/>
            <a:ext cx="41994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Our model (test set)</a:t>
            </a:r>
            <a:endParaRPr sz="1800">
              <a:solidFill>
                <a:schemeClr val="dk2"/>
              </a:solidFill>
            </a:endParaRPr>
          </a:p>
        </p:txBody>
      </p:sp>
      <p:sp>
        <p:nvSpPr>
          <p:cNvPr id="463" name="Google Shape;463;p54"/>
          <p:cNvSpPr txBox="1"/>
          <p:nvPr/>
        </p:nvSpPr>
        <p:spPr>
          <a:xfrm>
            <a:off x="1566600" y="3671025"/>
            <a:ext cx="6010800" cy="8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2"/>
                </a:solidFill>
              </a:rPr>
              <a:t>But what did the model really learn?</a:t>
            </a:r>
            <a:endParaRPr sz="25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 Saliency Maps</a:t>
            </a:r>
            <a:endParaRPr/>
          </a:p>
        </p:txBody>
      </p:sp>
      <p:sp>
        <p:nvSpPr>
          <p:cNvPr id="469" name="Google Shape;469;p5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23850" lvl="0" marL="457200" rtl="0" algn="l">
              <a:spcBef>
                <a:spcPts val="1400"/>
              </a:spcBef>
              <a:spcAft>
                <a:spcPts val="0"/>
              </a:spcAft>
              <a:buSzPts val="1500"/>
              <a:buChar char="•"/>
            </a:pPr>
            <a:r>
              <a:rPr lang="en"/>
              <a:t>Which parts of the input have the most influence on the output?</a:t>
            </a:r>
            <a:endParaRPr/>
          </a:p>
          <a:p>
            <a:pPr indent="0" lvl="0" marL="0" rtl="0" algn="l">
              <a:spcBef>
                <a:spcPts val="14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6"/>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 Saliency Maps</a:t>
            </a:r>
            <a:endParaRPr/>
          </a:p>
        </p:txBody>
      </p:sp>
      <p:pic>
        <p:nvPicPr>
          <p:cNvPr id="475" name="Google Shape;475;p56"/>
          <p:cNvPicPr preferRelativeResize="0"/>
          <p:nvPr/>
        </p:nvPicPr>
        <p:blipFill rotWithShape="1">
          <a:blip r:embed="rId3">
            <a:alphaModFix/>
          </a:blip>
          <a:srcRect b="49005" l="32076" r="38327" t="7286"/>
          <a:stretch/>
        </p:blipFill>
        <p:spPr>
          <a:xfrm>
            <a:off x="2695575" y="1437100"/>
            <a:ext cx="3752850" cy="24348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7"/>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 : Saliency Maps</a:t>
            </a:r>
            <a:endParaRPr/>
          </a:p>
        </p:txBody>
      </p:sp>
      <p:pic>
        <p:nvPicPr>
          <p:cNvPr id="481" name="Google Shape;481;p57"/>
          <p:cNvPicPr preferRelativeResize="0"/>
          <p:nvPr/>
        </p:nvPicPr>
        <p:blipFill rotWithShape="1">
          <a:blip r:embed="rId3">
            <a:alphaModFix/>
          </a:blip>
          <a:srcRect b="49005" l="32076" r="38327" t="7286"/>
          <a:stretch/>
        </p:blipFill>
        <p:spPr>
          <a:xfrm>
            <a:off x="311700" y="1728075"/>
            <a:ext cx="2359627" cy="1530926"/>
          </a:xfrm>
          <a:prstGeom prst="rect">
            <a:avLst/>
          </a:prstGeom>
          <a:noFill/>
          <a:ln>
            <a:noFill/>
          </a:ln>
        </p:spPr>
      </p:pic>
      <p:sp>
        <p:nvSpPr>
          <p:cNvPr id="482" name="Google Shape;482;p57"/>
          <p:cNvSpPr/>
          <p:nvPr/>
        </p:nvSpPr>
        <p:spPr>
          <a:xfrm>
            <a:off x="287472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Trained Model</a:t>
            </a:r>
            <a:endParaRPr>
              <a:solidFill>
                <a:schemeClr val="dk1"/>
              </a:solidFill>
            </a:endParaRPr>
          </a:p>
        </p:txBody>
      </p:sp>
      <p:sp>
        <p:nvSpPr>
          <p:cNvPr id="483" name="Google Shape;483;p57"/>
          <p:cNvSpPr txBox="1"/>
          <p:nvPr/>
        </p:nvSpPr>
        <p:spPr>
          <a:xfrm>
            <a:off x="4231025" y="2257650"/>
            <a:ext cx="768600" cy="62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r>
              <a:rPr lang="en" sz="1800">
                <a:solidFill>
                  <a:schemeClr val="dk1"/>
                </a:solidFill>
              </a:rPr>
              <a:t>Dog</a:t>
            </a:r>
            <a:r>
              <a:rPr lang="en" sz="1800">
                <a:solidFill>
                  <a:schemeClr val="lt2"/>
                </a:solidFill>
              </a:rPr>
              <a:t>”</a:t>
            </a:r>
            <a:endParaRPr sz="1800">
              <a:solidFill>
                <a:schemeClr val="lt2"/>
              </a:solidFill>
            </a:endParaRPr>
          </a:p>
        </p:txBody>
      </p:sp>
      <p:sp>
        <p:nvSpPr>
          <p:cNvPr id="484" name="Google Shape;484;p57"/>
          <p:cNvSpPr txBox="1"/>
          <p:nvPr/>
        </p:nvSpPr>
        <p:spPr>
          <a:xfrm>
            <a:off x="3937925"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Output</a:t>
            </a:r>
            <a:endParaRPr sz="2700">
              <a:solidFill>
                <a:schemeClr val="lt2"/>
              </a:solidFill>
            </a:endParaRPr>
          </a:p>
        </p:txBody>
      </p:sp>
      <p:sp>
        <p:nvSpPr>
          <p:cNvPr id="485" name="Google Shape;485;p57"/>
          <p:cNvSpPr/>
          <p:nvPr/>
        </p:nvSpPr>
        <p:spPr>
          <a:xfrm>
            <a:off x="528107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Backprop</a:t>
            </a:r>
            <a:endParaRPr>
              <a:solidFill>
                <a:schemeClr val="dk1"/>
              </a:solidFill>
            </a:endParaRPr>
          </a:p>
        </p:txBody>
      </p:sp>
      <p:sp>
        <p:nvSpPr>
          <p:cNvPr id="486" name="Google Shape;486;p57"/>
          <p:cNvSpPr txBox="1"/>
          <p:nvPr/>
        </p:nvSpPr>
        <p:spPr>
          <a:xfrm>
            <a:off x="777163"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Input</a:t>
            </a:r>
            <a:endParaRPr sz="2700">
              <a:solidFill>
                <a:schemeClr val="lt2"/>
              </a:solidFill>
            </a:endParaRPr>
          </a:p>
        </p:txBody>
      </p:sp>
      <p:sp>
        <p:nvSpPr>
          <p:cNvPr id="487" name="Google Shape;487;p57"/>
          <p:cNvSpPr txBox="1"/>
          <p:nvPr/>
        </p:nvSpPr>
        <p:spPr>
          <a:xfrm>
            <a:off x="6959150" y="3484450"/>
            <a:ext cx="16761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Gradients</a:t>
            </a:r>
            <a:endParaRPr sz="2700">
              <a:solidFill>
                <a:schemeClr val="lt2"/>
              </a:solidFill>
            </a:endParaRPr>
          </a:p>
        </p:txBody>
      </p:sp>
      <p:pic>
        <p:nvPicPr>
          <p:cNvPr id="488" name="Google Shape;488;p57"/>
          <p:cNvPicPr preferRelativeResize="0"/>
          <p:nvPr/>
        </p:nvPicPr>
        <p:blipFill rotWithShape="1">
          <a:blip r:embed="rId3">
            <a:alphaModFix/>
          </a:blip>
          <a:srcRect b="3855" l="31984" r="38418" t="52436"/>
          <a:stretch/>
        </p:blipFill>
        <p:spPr>
          <a:xfrm>
            <a:off x="6559325" y="1806288"/>
            <a:ext cx="2359627" cy="1530926"/>
          </a:xfrm>
          <a:prstGeom prst="rect">
            <a:avLst/>
          </a:prstGeom>
          <a:noFill/>
          <a:ln>
            <a:noFill/>
          </a:ln>
        </p:spPr>
      </p:pic>
      <p:sp>
        <p:nvSpPr>
          <p:cNvPr id="489" name="Google Shape;489;p57"/>
          <p:cNvSpPr/>
          <p:nvPr/>
        </p:nvSpPr>
        <p:spPr>
          <a:xfrm>
            <a:off x="214300" y="1367175"/>
            <a:ext cx="2616000" cy="2830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57"/>
          <p:cNvSpPr txBox="1"/>
          <p:nvPr/>
        </p:nvSpPr>
        <p:spPr>
          <a:xfrm>
            <a:off x="3937925"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Output</a:t>
            </a:r>
            <a:endParaRPr sz="2700">
              <a:solidFill>
                <a:schemeClr val="dk2"/>
              </a:solidFill>
            </a:endParaRPr>
          </a:p>
        </p:txBody>
      </p:sp>
      <p:sp>
        <p:nvSpPr>
          <p:cNvPr id="491" name="Google Shape;491;p57"/>
          <p:cNvSpPr txBox="1"/>
          <p:nvPr/>
        </p:nvSpPr>
        <p:spPr>
          <a:xfrm>
            <a:off x="777163"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Input</a:t>
            </a:r>
            <a:endParaRPr sz="2700">
              <a:solidFill>
                <a:schemeClr val="dk2"/>
              </a:solidFill>
            </a:endParaRPr>
          </a:p>
        </p:txBody>
      </p:sp>
      <p:sp>
        <p:nvSpPr>
          <p:cNvPr id="492" name="Google Shape;492;p57"/>
          <p:cNvSpPr txBox="1"/>
          <p:nvPr/>
        </p:nvSpPr>
        <p:spPr>
          <a:xfrm>
            <a:off x="6959150" y="3484450"/>
            <a:ext cx="16761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Gradients</a:t>
            </a:r>
            <a:endParaRPr sz="27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8"/>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 : Saliency Maps</a:t>
            </a:r>
            <a:endParaRPr/>
          </a:p>
        </p:txBody>
      </p:sp>
      <p:pic>
        <p:nvPicPr>
          <p:cNvPr id="498" name="Google Shape;498;p58"/>
          <p:cNvPicPr preferRelativeResize="0"/>
          <p:nvPr/>
        </p:nvPicPr>
        <p:blipFill rotWithShape="1">
          <a:blip r:embed="rId3">
            <a:alphaModFix/>
          </a:blip>
          <a:srcRect b="49005" l="32076" r="38327" t="7286"/>
          <a:stretch/>
        </p:blipFill>
        <p:spPr>
          <a:xfrm>
            <a:off x="311700" y="1728075"/>
            <a:ext cx="2359627" cy="1530926"/>
          </a:xfrm>
          <a:prstGeom prst="rect">
            <a:avLst/>
          </a:prstGeom>
          <a:noFill/>
          <a:ln>
            <a:noFill/>
          </a:ln>
        </p:spPr>
      </p:pic>
      <p:sp>
        <p:nvSpPr>
          <p:cNvPr id="499" name="Google Shape;499;p58"/>
          <p:cNvSpPr/>
          <p:nvPr/>
        </p:nvSpPr>
        <p:spPr>
          <a:xfrm>
            <a:off x="287472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Trained Model</a:t>
            </a:r>
            <a:endParaRPr>
              <a:solidFill>
                <a:schemeClr val="dk1"/>
              </a:solidFill>
            </a:endParaRPr>
          </a:p>
        </p:txBody>
      </p:sp>
      <p:sp>
        <p:nvSpPr>
          <p:cNvPr id="500" name="Google Shape;500;p58"/>
          <p:cNvSpPr txBox="1"/>
          <p:nvPr/>
        </p:nvSpPr>
        <p:spPr>
          <a:xfrm>
            <a:off x="4231025" y="2257650"/>
            <a:ext cx="768600" cy="628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r>
              <a:rPr lang="en" sz="1800">
                <a:solidFill>
                  <a:schemeClr val="dk1"/>
                </a:solidFill>
              </a:rPr>
              <a:t>Dog</a:t>
            </a:r>
            <a:r>
              <a:rPr lang="en" sz="1800">
                <a:solidFill>
                  <a:schemeClr val="lt2"/>
                </a:solidFill>
              </a:rPr>
              <a:t>”</a:t>
            </a:r>
            <a:endParaRPr sz="1800">
              <a:solidFill>
                <a:schemeClr val="lt2"/>
              </a:solidFill>
            </a:endParaRPr>
          </a:p>
        </p:txBody>
      </p:sp>
      <p:sp>
        <p:nvSpPr>
          <p:cNvPr id="501" name="Google Shape;501;p58"/>
          <p:cNvSpPr txBox="1"/>
          <p:nvPr/>
        </p:nvSpPr>
        <p:spPr>
          <a:xfrm>
            <a:off x="3937925"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Output</a:t>
            </a:r>
            <a:endParaRPr sz="2700">
              <a:solidFill>
                <a:schemeClr val="dk2"/>
              </a:solidFill>
            </a:endParaRPr>
          </a:p>
        </p:txBody>
      </p:sp>
      <p:sp>
        <p:nvSpPr>
          <p:cNvPr id="502" name="Google Shape;502;p58"/>
          <p:cNvSpPr/>
          <p:nvPr/>
        </p:nvSpPr>
        <p:spPr>
          <a:xfrm>
            <a:off x="528107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Backprop</a:t>
            </a:r>
            <a:endParaRPr>
              <a:solidFill>
                <a:schemeClr val="dk1"/>
              </a:solidFill>
            </a:endParaRPr>
          </a:p>
        </p:txBody>
      </p:sp>
      <p:sp>
        <p:nvSpPr>
          <p:cNvPr id="503" name="Google Shape;503;p58"/>
          <p:cNvSpPr txBox="1"/>
          <p:nvPr/>
        </p:nvSpPr>
        <p:spPr>
          <a:xfrm>
            <a:off x="777163"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Input</a:t>
            </a:r>
            <a:endParaRPr sz="2700">
              <a:solidFill>
                <a:schemeClr val="dk2"/>
              </a:solidFill>
            </a:endParaRPr>
          </a:p>
        </p:txBody>
      </p:sp>
      <p:sp>
        <p:nvSpPr>
          <p:cNvPr id="504" name="Google Shape;504;p58"/>
          <p:cNvSpPr txBox="1"/>
          <p:nvPr/>
        </p:nvSpPr>
        <p:spPr>
          <a:xfrm>
            <a:off x="6959150" y="3484450"/>
            <a:ext cx="16761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Gradients</a:t>
            </a:r>
            <a:endParaRPr sz="2700">
              <a:solidFill>
                <a:schemeClr val="dk2"/>
              </a:solidFill>
            </a:endParaRPr>
          </a:p>
        </p:txBody>
      </p:sp>
      <p:pic>
        <p:nvPicPr>
          <p:cNvPr id="505" name="Google Shape;505;p58"/>
          <p:cNvPicPr preferRelativeResize="0"/>
          <p:nvPr/>
        </p:nvPicPr>
        <p:blipFill rotWithShape="1">
          <a:blip r:embed="rId3">
            <a:alphaModFix/>
          </a:blip>
          <a:srcRect b="3855" l="31984" r="38418" t="52436"/>
          <a:stretch/>
        </p:blipFill>
        <p:spPr>
          <a:xfrm>
            <a:off x="6559325" y="1806288"/>
            <a:ext cx="2359627" cy="1530926"/>
          </a:xfrm>
          <a:prstGeom prst="rect">
            <a:avLst/>
          </a:prstGeom>
          <a:noFill/>
          <a:ln>
            <a:noFill/>
          </a:ln>
        </p:spPr>
      </p:pic>
      <p:sp>
        <p:nvSpPr>
          <p:cNvPr id="506" name="Google Shape;506;p58"/>
          <p:cNvSpPr/>
          <p:nvPr/>
        </p:nvSpPr>
        <p:spPr>
          <a:xfrm>
            <a:off x="2616075" y="1344975"/>
            <a:ext cx="1544700" cy="2830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58"/>
          <p:cNvSpPr txBox="1"/>
          <p:nvPr/>
        </p:nvSpPr>
        <p:spPr>
          <a:xfrm>
            <a:off x="4231025" y="2257650"/>
            <a:ext cx="768600" cy="62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r>
              <a:rPr lang="en" sz="1800">
                <a:solidFill>
                  <a:schemeClr val="dk1"/>
                </a:solidFill>
              </a:rPr>
              <a:t>Dog</a:t>
            </a:r>
            <a:r>
              <a:rPr lang="en" sz="1800">
                <a:solidFill>
                  <a:schemeClr val="lt2"/>
                </a:solidFill>
              </a:rPr>
              <a:t>”</a:t>
            </a:r>
            <a:endParaRPr sz="18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9"/>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 : Saliency Maps</a:t>
            </a:r>
            <a:endParaRPr/>
          </a:p>
        </p:txBody>
      </p:sp>
      <p:pic>
        <p:nvPicPr>
          <p:cNvPr id="513" name="Google Shape;513;p59"/>
          <p:cNvPicPr preferRelativeResize="0"/>
          <p:nvPr/>
        </p:nvPicPr>
        <p:blipFill rotWithShape="1">
          <a:blip r:embed="rId3">
            <a:alphaModFix/>
          </a:blip>
          <a:srcRect b="49005" l="32076" r="38327" t="7286"/>
          <a:stretch/>
        </p:blipFill>
        <p:spPr>
          <a:xfrm>
            <a:off x="311700" y="1728075"/>
            <a:ext cx="2359627" cy="1530926"/>
          </a:xfrm>
          <a:prstGeom prst="rect">
            <a:avLst/>
          </a:prstGeom>
          <a:noFill/>
          <a:ln>
            <a:noFill/>
          </a:ln>
        </p:spPr>
      </p:pic>
      <p:sp>
        <p:nvSpPr>
          <p:cNvPr id="514" name="Google Shape;514;p59"/>
          <p:cNvSpPr/>
          <p:nvPr/>
        </p:nvSpPr>
        <p:spPr>
          <a:xfrm>
            <a:off x="287472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Trained Model</a:t>
            </a:r>
            <a:endParaRPr>
              <a:solidFill>
                <a:schemeClr val="dk1"/>
              </a:solidFill>
            </a:endParaRPr>
          </a:p>
        </p:txBody>
      </p:sp>
      <p:sp>
        <p:nvSpPr>
          <p:cNvPr id="515" name="Google Shape;515;p59"/>
          <p:cNvSpPr txBox="1"/>
          <p:nvPr/>
        </p:nvSpPr>
        <p:spPr>
          <a:xfrm>
            <a:off x="4231025" y="2257650"/>
            <a:ext cx="768600" cy="628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r>
              <a:rPr lang="en" sz="1800">
                <a:solidFill>
                  <a:schemeClr val="dk1"/>
                </a:solidFill>
              </a:rPr>
              <a:t>Dog</a:t>
            </a:r>
            <a:r>
              <a:rPr lang="en" sz="1800">
                <a:solidFill>
                  <a:schemeClr val="lt2"/>
                </a:solidFill>
              </a:rPr>
              <a:t>”</a:t>
            </a:r>
            <a:endParaRPr sz="1800">
              <a:solidFill>
                <a:schemeClr val="lt2"/>
              </a:solidFill>
            </a:endParaRPr>
          </a:p>
        </p:txBody>
      </p:sp>
      <p:sp>
        <p:nvSpPr>
          <p:cNvPr id="516" name="Google Shape;516;p59"/>
          <p:cNvSpPr txBox="1"/>
          <p:nvPr/>
        </p:nvSpPr>
        <p:spPr>
          <a:xfrm>
            <a:off x="3937925"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Output</a:t>
            </a:r>
            <a:endParaRPr sz="2700">
              <a:solidFill>
                <a:schemeClr val="lt2"/>
              </a:solidFill>
            </a:endParaRPr>
          </a:p>
        </p:txBody>
      </p:sp>
      <p:sp>
        <p:nvSpPr>
          <p:cNvPr id="517" name="Google Shape;517;p59"/>
          <p:cNvSpPr/>
          <p:nvPr/>
        </p:nvSpPr>
        <p:spPr>
          <a:xfrm>
            <a:off x="528107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Backprop</a:t>
            </a:r>
            <a:endParaRPr>
              <a:solidFill>
                <a:schemeClr val="dk1"/>
              </a:solidFill>
            </a:endParaRPr>
          </a:p>
        </p:txBody>
      </p:sp>
      <p:sp>
        <p:nvSpPr>
          <p:cNvPr id="518" name="Google Shape;518;p59"/>
          <p:cNvSpPr txBox="1"/>
          <p:nvPr/>
        </p:nvSpPr>
        <p:spPr>
          <a:xfrm>
            <a:off x="777163"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Input</a:t>
            </a:r>
            <a:endParaRPr sz="2700">
              <a:solidFill>
                <a:schemeClr val="lt2"/>
              </a:solidFill>
            </a:endParaRPr>
          </a:p>
        </p:txBody>
      </p:sp>
      <p:sp>
        <p:nvSpPr>
          <p:cNvPr id="519" name="Google Shape;519;p59"/>
          <p:cNvSpPr txBox="1"/>
          <p:nvPr/>
        </p:nvSpPr>
        <p:spPr>
          <a:xfrm>
            <a:off x="6959150" y="3484450"/>
            <a:ext cx="16761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Gradients</a:t>
            </a:r>
            <a:endParaRPr sz="2700">
              <a:solidFill>
                <a:schemeClr val="lt2"/>
              </a:solidFill>
            </a:endParaRPr>
          </a:p>
        </p:txBody>
      </p:sp>
      <p:pic>
        <p:nvPicPr>
          <p:cNvPr id="520" name="Google Shape;520;p59"/>
          <p:cNvPicPr preferRelativeResize="0"/>
          <p:nvPr/>
        </p:nvPicPr>
        <p:blipFill rotWithShape="1">
          <a:blip r:embed="rId3">
            <a:alphaModFix/>
          </a:blip>
          <a:srcRect b="3855" l="31984" r="38418" t="52436"/>
          <a:stretch/>
        </p:blipFill>
        <p:spPr>
          <a:xfrm>
            <a:off x="6559325" y="1806288"/>
            <a:ext cx="2359627" cy="1530926"/>
          </a:xfrm>
          <a:prstGeom prst="rect">
            <a:avLst/>
          </a:prstGeom>
          <a:noFill/>
          <a:ln>
            <a:noFill/>
          </a:ln>
        </p:spPr>
      </p:pic>
      <p:sp>
        <p:nvSpPr>
          <p:cNvPr id="521" name="Google Shape;521;p59"/>
          <p:cNvSpPr/>
          <p:nvPr/>
        </p:nvSpPr>
        <p:spPr>
          <a:xfrm>
            <a:off x="3835275" y="1344975"/>
            <a:ext cx="1544700" cy="2830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59"/>
          <p:cNvSpPr txBox="1"/>
          <p:nvPr/>
        </p:nvSpPr>
        <p:spPr>
          <a:xfrm>
            <a:off x="3937925"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Output</a:t>
            </a:r>
            <a:endParaRPr sz="2700">
              <a:solidFill>
                <a:schemeClr val="dk2"/>
              </a:solidFill>
            </a:endParaRPr>
          </a:p>
        </p:txBody>
      </p:sp>
      <p:sp>
        <p:nvSpPr>
          <p:cNvPr id="523" name="Google Shape;523;p59"/>
          <p:cNvSpPr txBox="1"/>
          <p:nvPr/>
        </p:nvSpPr>
        <p:spPr>
          <a:xfrm>
            <a:off x="777163"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Input</a:t>
            </a:r>
            <a:endParaRPr sz="2700">
              <a:solidFill>
                <a:schemeClr val="dk2"/>
              </a:solidFill>
            </a:endParaRPr>
          </a:p>
        </p:txBody>
      </p:sp>
      <p:sp>
        <p:nvSpPr>
          <p:cNvPr id="524" name="Google Shape;524;p59"/>
          <p:cNvSpPr txBox="1"/>
          <p:nvPr/>
        </p:nvSpPr>
        <p:spPr>
          <a:xfrm>
            <a:off x="6959150" y="3484450"/>
            <a:ext cx="16761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Gradients</a:t>
            </a:r>
            <a:endParaRPr sz="2700">
              <a:solidFill>
                <a:schemeClr val="dk2"/>
              </a:solidFill>
            </a:endParaRPr>
          </a:p>
        </p:txBody>
      </p:sp>
      <p:sp>
        <p:nvSpPr>
          <p:cNvPr id="525" name="Google Shape;525;p59"/>
          <p:cNvSpPr txBox="1"/>
          <p:nvPr/>
        </p:nvSpPr>
        <p:spPr>
          <a:xfrm>
            <a:off x="4231025" y="2257650"/>
            <a:ext cx="768600" cy="62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r>
              <a:rPr lang="en" sz="1800">
                <a:solidFill>
                  <a:schemeClr val="dk1"/>
                </a:solidFill>
              </a:rPr>
              <a:t>Dog</a:t>
            </a:r>
            <a:r>
              <a:rPr lang="en" sz="1800">
                <a:solidFill>
                  <a:schemeClr val="lt2"/>
                </a:solidFill>
              </a:rPr>
              <a:t>”</a:t>
            </a:r>
            <a:endParaRPr sz="18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296" name="Google Shape;296;p33"/>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p>
            <a:pPr indent="0" lvl="0" marL="0" rtl="0" algn="ctr">
              <a:spcBef>
                <a:spcPts val="1400"/>
              </a:spcBef>
              <a:spcAft>
                <a:spcPts val="0"/>
              </a:spcAft>
              <a:buNone/>
            </a:pPr>
            <a:r>
              <a:t/>
            </a:r>
            <a:endParaRPr/>
          </a:p>
        </p:txBody>
      </p:sp>
      <p:pic>
        <p:nvPicPr>
          <p:cNvPr id="297" name="Google Shape;297;p33"/>
          <p:cNvPicPr preferRelativeResize="0"/>
          <p:nvPr/>
        </p:nvPicPr>
        <p:blipFill>
          <a:blip r:embed="rId3">
            <a:alphaModFix/>
          </a:blip>
          <a:stretch>
            <a:fillRect/>
          </a:stretch>
        </p:blipFill>
        <p:spPr>
          <a:xfrm>
            <a:off x="1893925" y="0"/>
            <a:ext cx="5143500" cy="5143500"/>
          </a:xfrm>
          <a:prstGeom prst="rect">
            <a:avLst/>
          </a:prstGeom>
          <a:noFill/>
          <a:ln>
            <a:noFill/>
          </a:ln>
        </p:spPr>
      </p:pic>
      <p:sp>
        <p:nvSpPr>
          <p:cNvPr id="298" name="Google Shape;298;p33"/>
          <p:cNvSpPr txBox="1"/>
          <p:nvPr/>
        </p:nvSpPr>
        <p:spPr>
          <a:xfrm rot="-906158">
            <a:off x="669092" y="785702"/>
            <a:ext cx="1720215" cy="5583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rPr>
              <a:t>Detailed</a:t>
            </a:r>
            <a:endParaRPr b="1" sz="2500">
              <a:solidFill>
                <a:schemeClr val="dk2"/>
              </a:solidFill>
            </a:endParaRPr>
          </a:p>
        </p:txBody>
      </p:sp>
      <p:sp>
        <p:nvSpPr>
          <p:cNvPr id="299" name="Google Shape;299;p33"/>
          <p:cNvSpPr txBox="1"/>
          <p:nvPr/>
        </p:nvSpPr>
        <p:spPr>
          <a:xfrm rot="969578">
            <a:off x="6483185" y="800548"/>
            <a:ext cx="2160147" cy="55816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rPr>
              <a:t>Back story</a:t>
            </a:r>
            <a:endParaRPr b="1" sz="2500">
              <a:solidFill>
                <a:schemeClr val="dk2"/>
              </a:solidFill>
            </a:endParaRPr>
          </a:p>
        </p:txBody>
      </p:sp>
      <p:sp>
        <p:nvSpPr>
          <p:cNvPr id="300" name="Google Shape;300;p33"/>
          <p:cNvSpPr txBox="1"/>
          <p:nvPr/>
        </p:nvSpPr>
        <p:spPr>
          <a:xfrm rot="-921359">
            <a:off x="349832" y="2004068"/>
            <a:ext cx="2331434" cy="55815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rPr>
              <a:t>Took forever</a:t>
            </a:r>
            <a:endParaRPr b="1" sz="2500">
              <a:solidFill>
                <a:schemeClr val="dk2"/>
              </a:solidFill>
            </a:endParaRPr>
          </a:p>
        </p:txBody>
      </p:sp>
      <p:sp>
        <p:nvSpPr>
          <p:cNvPr id="301" name="Google Shape;301;p33"/>
          <p:cNvSpPr txBox="1"/>
          <p:nvPr/>
        </p:nvSpPr>
        <p:spPr>
          <a:xfrm rot="991554">
            <a:off x="6779946" y="2089558"/>
            <a:ext cx="1728607" cy="55823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rPr>
              <a:t>Original</a:t>
            </a:r>
            <a:endParaRPr b="1" sz="25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0"/>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 : Saliency Maps</a:t>
            </a:r>
            <a:endParaRPr/>
          </a:p>
        </p:txBody>
      </p:sp>
      <p:pic>
        <p:nvPicPr>
          <p:cNvPr id="531" name="Google Shape;531;p60"/>
          <p:cNvPicPr preferRelativeResize="0"/>
          <p:nvPr/>
        </p:nvPicPr>
        <p:blipFill rotWithShape="1">
          <a:blip r:embed="rId3">
            <a:alphaModFix/>
          </a:blip>
          <a:srcRect b="49005" l="32076" r="38327" t="7286"/>
          <a:stretch/>
        </p:blipFill>
        <p:spPr>
          <a:xfrm>
            <a:off x="311700" y="1728075"/>
            <a:ext cx="2359627" cy="1530926"/>
          </a:xfrm>
          <a:prstGeom prst="rect">
            <a:avLst/>
          </a:prstGeom>
          <a:noFill/>
          <a:ln>
            <a:noFill/>
          </a:ln>
        </p:spPr>
      </p:pic>
      <p:sp>
        <p:nvSpPr>
          <p:cNvPr id="532" name="Google Shape;532;p60"/>
          <p:cNvSpPr/>
          <p:nvPr/>
        </p:nvSpPr>
        <p:spPr>
          <a:xfrm>
            <a:off x="287472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Trained Model</a:t>
            </a:r>
            <a:endParaRPr>
              <a:solidFill>
                <a:schemeClr val="dk1"/>
              </a:solidFill>
            </a:endParaRPr>
          </a:p>
        </p:txBody>
      </p:sp>
      <p:sp>
        <p:nvSpPr>
          <p:cNvPr id="533" name="Google Shape;533;p60"/>
          <p:cNvSpPr txBox="1"/>
          <p:nvPr/>
        </p:nvSpPr>
        <p:spPr>
          <a:xfrm>
            <a:off x="4231025" y="2257650"/>
            <a:ext cx="768600" cy="628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r>
              <a:rPr lang="en" sz="1800">
                <a:solidFill>
                  <a:schemeClr val="dk1"/>
                </a:solidFill>
              </a:rPr>
              <a:t>Dog</a:t>
            </a:r>
            <a:r>
              <a:rPr lang="en" sz="1800">
                <a:solidFill>
                  <a:schemeClr val="lt2"/>
                </a:solidFill>
              </a:rPr>
              <a:t>”</a:t>
            </a:r>
            <a:endParaRPr sz="1800">
              <a:solidFill>
                <a:schemeClr val="lt2"/>
              </a:solidFill>
            </a:endParaRPr>
          </a:p>
        </p:txBody>
      </p:sp>
      <p:sp>
        <p:nvSpPr>
          <p:cNvPr id="534" name="Google Shape;534;p60"/>
          <p:cNvSpPr txBox="1"/>
          <p:nvPr/>
        </p:nvSpPr>
        <p:spPr>
          <a:xfrm>
            <a:off x="3937925"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Output</a:t>
            </a:r>
            <a:endParaRPr sz="2700">
              <a:solidFill>
                <a:schemeClr val="lt2"/>
              </a:solidFill>
            </a:endParaRPr>
          </a:p>
        </p:txBody>
      </p:sp>
      <p:sp>
        <p:nvSpPr>
          <p:cNvPr id="535" name="Google Shape;535;p60"/>
          <p:cNvSpPr/>
          <p:nvPr/>
        </p:nvSpPr>
        <p:spPr>
          <a:xfrm>
            <a:off x="528107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Backprop</a:t>
            </a:r>
            <a:endParaRPr>
              <a:solidFill>
                <a:schemeClr val="dk1"/>
              </a:solidFill>
            </a:endParaRPr>
          </a:p>
        </p:txBody>
      </p:sp>
      <p:sp>
        <p:nvSpPr>
          <p:cNvPr id="536" name="Google Shape;536;p60"/>
          <p:cNvSpPr txBox="1"/>
          <p:nvPr/>
        </p:nvSpPr>
        <p:spPr>
          <a:xfrm>
            <a:off x="777163"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Input</a:t>
            </a:r>
            <a:endParaRPr sz="2700">
              <a:solidFill>
                <a:schemeClr val="lt2"/>
              </a:solidFill>
            </a:endParaRPr>
          </a:p>
        </p:txBody>
      </p:sp>
      <p:sp>
        <p:nvSpPr>
          <p:cNvPr id="537" name="Google Shape;537;p60"/>
          <p:cNvSpPr txBox="1"/>
          <p:nvPr/>
        </p:nvSpPr>
        <p:spPr>
          <a:xfrm>
            <a:off x="6959150" y="3484450"/>
            <a:ext cx="16761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Gradients</a:t>
            </a:r>
            <a:endParaRPr sz="2700">
              <a:solidFill>
                <a:schemeClr val="lt2"/>
              </a:solidFill>
            </a:endParaRPr>
          </a:p>
        </p:txBody>
      </p:sp>
      <p:pic>
        <p:nvPicPr>
          <p:cNvPr id="538" name="Google Shape;538;p60"/>
          <p:cNvPicPr preferRelativeResize="0"/>
          <p:nvPr/>
        </p:nvPicPr>
        <p:blipFill rotWithShape="1">
          <a:blip r:embed="rId3">
            <a:alphaModFix/>
          </a:blip>
          <a:srcRect b="3855" l="31984" r="38418" t="52436"/>
          <a:stretch/>
        </p:blipFill>
        <p:spPr>
          <a:xfrm>
            <a:off x="6559325" y="1806288"/>
            <a:ext cx="2359627" cy="1530926"/>
          </a:xfrm>
          <a:prstGeom prst="rect">
            <a:avLst/>
          </a:prstGeom>
          <a:noFill/>
          <a:ln>
            <a:noFill/>
          </a:ln>
        </p:spPr>
      </p:pic>
      <p:sp>
        <p:nvSpPr>
          <p:cNvPr id="539" name="Google Shape;539;p60"/>
          <p:cNvSpPr/>
          <p:nvPr/>
        </p:nvSpPr>
        <p:spPr>
          <a:xfrm>
            <a:off x="5054475" y="1344975"/>
            <a:ext cx="1544700" cy="2830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 name="Google Shape;540;p60"/>
          <p:cNvSpPr txBox="1"/>
          <p:nvPr/>
        </p:nvSpPr>
        <p:spPr>
          <a:xfrm>
            <a:off x="3937925"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Output</a:t>
            </a:r>
            <a:endParaRPr sz="2700">
              <a:solidFill>
                <a:schemeClr val="dk2"/>
              </a:solidFill>
            </a:endParaRPr>
          </a:p>
        </p:txBody>
      </p:sp>
      <p:sp>
        <p:nvSpPr>
          <p:cNvPr id="541" name="Google Shape;541;p60"/>
          <p:cNvSpPr txBox="1"/>
          <p:nvPr/>
        </p:nvSpPr>
        <p:spPr>
          <a:xfrm>
            <a:off x="777163"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Input</a:t>
            </a:r>
            <a:endParaRPr sz="2700">
              <a:solidFill>
                <a:schemeClr val="dk2"/>
              </a:solidFill>
            </a:endParaRPr>
          </a:p>
        </p:txBody>
      </p:sp>
      <p:sp>
        <p:nvSpPr>
          <p:cNvPr id="542" name="Google Shape;542;p60"/>
          <p:cNvSpPr txBox="1"/>
          <p:nvPr/>
        </p:nvSpPr>
        <p:spPr>
          <a:xfrm>
            <a:off x="6959150" y="3484450"/>
            <a:ext cx="16761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Gradients</a:t>
            </a:r>
            <a:endParaRPr sz="2700">
              <a:solidFill>
                <a:schemeClr val="dk2"/>
              </a:solidFill>
            </a:endParaRPr>
          </a:p>
        </p:txBody>
      </p:sp>
      <p:sp>
        <p:nvSpPr>
          <p:cNvPr id="543" name="Google Shape;543;p60"/>
          <p:cNvSpPr txBox="1"/>
          <p:nvPr/>
        </p:nvSpPr>
        <p:spPr>
          <a:xfrm>
            <a:off x="4231025" y="2257650"/>
            <a:ext cx="768600" cy="62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r>
              <a:rPr lang="en" sz="1800">
                <a:solidFill>
                  <a:schemeClr val="dk1"/>
                </a:solidFill>
              </a:rPr>
              <a:t>Dog</a:t>
            </a:r>
            <a:r>
              <a:rPr lang="en" sz="1800">
                <a:solidFill>
                  <a:schemeClr val="lt2"/>
                </a:solidFill>
              </a:rPr>
              <a:t>”</a:t>
            </a:r>
            <a:endParaRPr sz="1800">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1"/>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 : Saliency Maps</a:t>
            </a:r>
            <a:endParaRPr/>
          </a:p>
        </p:txBody>
      </p:sp>
      <p:pic>
        <p:nvPicPr>
          <p:cNvPr id="549" name="Google Shape;549;p61"/>
          <p:cNvPicPr preferRelativeResize="0"/>
          <p:nvPr/>
        </p:nvPicPr>
        <p:blipFill rotWithShape="1">
          <a:blip r:embed="rId3">
            <a:alphaModFix/>
          </a:blip>
          <a:srcRect b="49005" l="32076" r="38327" t="7286"/>
          <a:stretch/>
        </p:blipFill>
        <p:spPr>
          <a:xfrm>
            <a:off x="311700" y="1728075"/>
            <a:ext cx="2359627" cy="1530926"/>
          </a:xfrm>
          <a:prstGeom prst="rect">
            <a:avLst/>
          </a:prstGeom>
          <a:noFill/>
          <a:ln>
            <a:noFill/>
          </a:ln>
        </p:spPr>
      </p:pic>
      <p:sp>
        <p:nvSpPr>
          <p:cNvPr id="550" name="Google Shape;550;p61"/>
          <p:cNvSpPr/>
          <p:nvPr/>
        </p:nvSpPr>
        <p:spPr>
          <a:xfrm>
            <a:off x="287472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Trained Model</a:t>
            </a:r>
            <a:endParaRPr>
              <a:solidFill>
                <a:schemeClr val="dk1"/>
              </a:solidFill>
            </a:endParaRPr>
          </a:p>
        </p:txBody>
      </p:sp>
      <p:sp>
        <p:nvSpPr>
          <p:cNvPr id="551" name="Google Shape;551;p61"/>
          <p:cNvSpPr txBox="1"/>
          <p:nvPr/>
        </p:nvSpPr>
        <p:spPr>
          <a:xfrm>
            <a:off x="4231025" y="2257650"/>
            <a:ext cx="768600" cy="628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r>
              <a:rPr lang="en" sz="1800">
                <a:solidFill>
                  <a:schemeClr val="dk1"/>
                </a:solidFill>
              </a:rPr>
              <a:t>Dog</a:t>
            </a:r>
            <a:r>
              <a:rPr lang="en" sz="1800">
                <a:solidFill>
                  <a:schemeClr val="lt2"/>
                </a:solidFill>
              </a:rPr>
              <a:t>”</a:t>
            </a:r>
            <a:endParaRPr sz="1800">
              <a:solidFill>
                <a:schemeClr val="lt2"/>
              </a:solidFill>
            </a:endParaRPr>
          </a:p>
        </p:txBody>
      </p:sp>
      <p:sp>
        <p:nvSpPr>
          <p:cNvPr id="552" name="Google Shape;552;p61"/>
          <p:cNvSpPr txBox="1"/>
          <p:nvPr/>
        </p:nvSpPr>
        <p:spPr>
          <a:xfrm>
            <a:off x="3937925"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Output</a:t>
            </a:r>
            <a:endParaRPr sz="2700">
              <a:solidFill>
                <a:schemeClr val="lt2"/>
              </a:solidFill>
            </a:endParaRPr>
          </a:p>
        </p:txBody>
      </p:sp>
      <p:sp>
        <p:nvSpPr>
          <p:cNvPr id="553" name="Google Shape;553;p61"/>
          <p:cNvSpPr/>
          <p:nvPr/>
        </p:nvSpPr>
        <p:spPr>
          <a:xfrm>
            <a:off x="5281075" y="2172750"/>
            <a:ext cx="1152900" cy="79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Backprop</a:t>
            </a:r>
            <a:endParaRPr>
              <a:solidFill>
                <a:schemeClr val="dk1"/>
              </a:solidFill>
            </a:endParaRPr>
          </a:p>
        </p:txBody>
      </p:sp>
      <p:sp>
        <p:nvSpPr>
          <p:cNvPr id="554" name="Google Shape;554;p61"/>
          <p:cNvSpPr txBox="1"/>
          <p:nvPr/>
        </p:nvSpPr>
        <p:spPr>
          <a:xfrm>
            <a:off x="777163"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Input</a:t>
            </a:r>
            <a:endParaRPr sz="2700">
              <a:solidFill>
                <a:schemeClr val="lt2"/>
              </a:solidFill>
            </a:endParaRPr>
          </a:p>
        </p:txBody>
      </p:sp>
      <p:sp>
        <p:nvSpPr>
          <p:cNvPr id="555" name="Google Shape;555;p61"/>
          <p:cNvSpPr txBox="1"/>
          <p:nvPr/>
        </p:nvSpPr>
        <p:spPr>
          <a:xfrm>
            <a:off x="6959150" y="3484450"/>
            <a:ext cx="16761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2"/>
                </a:solidFill>
              </a:rPr>
              <a:t>Gradients</a:t>
            </a:r>
            <a:endParaRPr sz="2700">
              <a:solidFill>
                <a:schemeClr val="lt2"/>
              </a:solidFill>
            </a:endParaRPr>
          </a:p>
        </p:txBody>
      </p:sp>
      <p:pic>
        <p:nvPicPr>
          <p:cNvPr id="556" name="Google Shape;556;p61"/>
          <p:cNvPicPr preferRelativeResize="0"/>
          <p:nvPr/>
        </p:nvPicPr>
        <p:blipFill rotWithShape="1">
          <a:blip r:embed="rId3">
            <a:alphaModFix/>
          </a:blip>
          <a:srcRect b="3855" l="31984" r="38418" t="52436"/>
          <a:stretch/>
        </p:blipFill>
        <p:spPr>
          <a:xfrm>
            <a:off x="6559325" y="1806288"/>
            <a:ext cx="2359627" cy="1530926"/>
          </a:xfrm>
          <a:prstGeom prst="rect">
            <a:avLst/>
          </a:prstGeom>
          <a:noFill/>
          <a:ln>
            <a:noFill/>
          </a:ln>
        </p:spPr>
      </p:pic>
      <p:sp>
        <p:nvSpPr>
          <p:cNvPr id="557" name="Google Shape;557;p61"/>
          <p:cNvSpPr/>
          <p:nvPr/>
        </p:nvSpPr>
        <p:spPr>
          <a:xfrm>
            <a:off x="6559325" y="1344975"/>
            <a:ext cx="2454900" cy="2830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8" name="Google Shape;558;p61"/>
          <p:cNvSpPr txBox="1"/>
          <p:nvPr/>
        </p:nvSpPr>
        <p:spPr>
          <a:xfrm>
            <a:off x="3937925"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Output</a:t>
            </a:r>
            <a:endParaRPr sz="2700">
              <a:solidFill>
                <a:schemeClr val="dk2"/>
              </a:solidFill>
            </a:endParaRPr>
          </a:p>
        </p:txBody>
      </p:sp>
      <p:sp>
        <p:nvSpPr>
          <p:cNvPr id="559" name="Google Shape;559;p61"/>
          <p:cNvSpPr txBox="1"/>
          <p:nvPr/>
        </p:nvSpPr>
        <p:spPr>
          <a:xfrm>
            <a:off x="777163" y="3484450"/>
            <a:ext cx="13548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Input</a:t>
            </a:r>
            <a:endParaRPr sz="2700">
              <a:solidFill>
                <a:schemeClr val="dk2"/>
              </a:solidFill>
            </a:endParaRPr>
          </a:p>
        </p:txBody>
      </p:sp>
      <p:sp>
        <p:nvSpPr>
          <p:cNvPr id="560" name="Google Shape;560;p61"/>
          <p:cNvSpPr txBox="1"/>
          <p:nvPr/>
        </p:nvSpPr>
        <p:spPr>
          <a:xfrm>
            <a:off x="6959150" y="3484450"/>
            <a:ext cx="16761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2"/>
                </a:solidFill>
              </a:rPr>
              <a:t>Gradients</a:t>
            </a:r>
            <a:endParaRPr sz="2700">
              <a:solidFill>
                <a:schemeClr val="dk2"/>
              </a:solidFill>
            </a:endParaRPr>
          </a:p>
        </p:txBody>
      </p:sp>
      <p:sp>
        <p:nvSpPr>
          <p:cNvPr id="561" name="Google Shape;561;p61"/>
          <p:cNvSpPr txBox="1"/>
          <p:nvPr/>
        </p:nvSpPr>
        <p:spPr>
          <a:xfrm>
            <a:off x="4231025" y="2257650"/>
            <a:ext cx="768600" cy="62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rPr>
              <a:t>“</a:t>
            </a:r>
            <a:r>
              <a:rPr lang="en" sz="1800">
                <a:solidFill>
                  <a:schemeClr val="dk1"/>
                </a:solidFill>
              </a:rPr>
              <a:t>Dog</a:t>
            </a:r>
            <a:r>
              <a:rPr lang="en" sz="1800">
                <a:solidFill>
                  <a:schemeClr val="lt2"/>
                </a:solidFill>
              </a:rPr>
              <a:t>”</a:t>
            </a:r>
            <a:endParaRPr sz="1800">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a:t>
            </a:r>
            <a:endParaRPr/>
          </a:p>
        </p:txBody>
      </p:sp>
      <p:pic>
        <p:nvPicPr>
          <p:cNvPr id="567" name="Google Shape;567;p62"/>
          <p:cNvPicPr preferRelativeResize="0"/>
          <p:nvPr/>
        </p:nvPicPr>
        <p:blipFill>
          <a:blip r:embed="rId3">
            <a:alphaModFix/>
          </a:blip>
          <a:stretch>
            <a:fillRect/>
          </a:stretch>
        </p:blipFill>
        <p:spPr>
          <a:xfrm>
            <a:off x="104688" y="1187500"/>
            <a:ext cx="8934625" cy="2854025"/>
          </a:xfrm>
          <a:prstGeom prst="rect">
            <a:avLst/>
          </a:prstGeom>
          <a:noFill/>
          <a:ln>
            <a:noFill/>
          </a:ln>
        </p:spPr>
      </p:pic>
      <p:sp>
        <p:nvSpPr>
          <p:cNvPr id="568" name="Google Shape;568;p62"/>
          <p:cNvSpPr txBox="1"/>
          <p:nvPr>
            <p:ph type="title"/>
          </p:nvPr>
        </p:nvSpPr>
        <p:spPr>
          <a:xfrm>
            <a:off x="311700" y="4152050"/>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Prediction: Human-generated | Confidence: 95.78%</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3"/>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a:t>
            </a:r>
            <a:endParaRPr/>
          </a:p>
        </p:txBody>
      </p:sp>
      <p:pic>
        <p:nvPicPr>
          <p:cNvPr id="574" name="Google Shape;574;p63"/>
          <p:cNvPicPr preferRelativeResize="0"/>
          <p:nvPr/>
        </p:nvPicPr>
        <p:blipFill>
          <a:blip r:embed="rId3">
            <a:alphaModFix/>
          </a:blip>
          <a:stretch>
            <a:fillRect/>
          </a:stretch>
        </p:blipFill>
        <p:spPr>
          <a:xfrm>
            <a:off x="104688" y="1187500"/>
            <a:ext cx="8934625" cy="2854025"/>
          </a:xfrm>
          <a:prstGeom prst="rect">
            <a:avLst/>
          </a:prstGeom>
          <a:noFill/>
          <a:ln>
            <a:noFill/>
          </a:ln>
        </p:spPr>
      </p:pic>
      <p:sp>
        <p:nvSpPr>
          <p:cNvPr id="575" name="Google Shape;575;p63"/>
          <p:cNvSpPr txBox="1"/>
          <p:nvPr>
            <p:ph type="title"/>
          </p:nvPr>
        </p:nvSpPr>
        <p:spPr>
          <a:xfrm>
            <a:off x="311700" y="4152050"/>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Prediction: Human-generated | Confidence: 95.78%</a:t>
            </a:r>
            <a:endParaRPr/>
          </a:p>
        </p:txBody>
      </p:sp>
      <p:sp>
        <p:nvSpPr>
          <p:cNvPr id="576" name="Google Shape;576;p63"/>
          <p:cNvSpPr/>
          <p:nvPr/>
        </p:nvSpPr>
        <p:spPr>
          <a:xfrm rot="-2571012">
            <a:off x="6934615" y="3107501"/>
            <a:ext cx="1097071" cy="354929"/>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63"/>
          <p:cNvSpPr/>
          <p:nvPr/>
        </p:nvSpPr>
        <p:spPr>
          <a:xfrm rot="-4735046">
            <a:off x="7944136" y="1718464"/>
            <a:ext cx="1097161" cy="354895"/>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4"/>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a:t>
            </a:r>
            <a:endParaRPr/>
          </a:p>
        </p:txBody>
      </p:sp>
      <p:pic>
        <p:nvPicPr>
          <p:cNvPr id="583" name="Google Shape;583;p64"/>
          <p:cNvPicPr preferRelativeResize="0"/>
          <p:nvPr/>
        </p:nvPicPr>
        <p:blipFill>
          <a:blip r:embed="rId3">
            <a:alphaModFix/>
          </a:blip>
          <a:stretch>
            <a:fillRect/>
          </a:stretch>
        </p:blipFill>
        <p:spPr>
          <a:xfrm>
            <a:off x="104688" y="1187500"/>
            <a:ext cx="8934625" cy="2854025"/>
          </a:xfrm>
          <a:prstGeom prst="rect">
            <a:avLst/>
          </a:prstGeom>
          <a:noFill/>
          <a:ln>
            <a:noFill/>
          </a:ln>
        </p:spPr>
      </p:pic>
      <p:sp>
        <p:nvSpPr>
          <p:cNvPr id="584" name="Google Shape;584;p64"/>
          <p:cNvSpPr txBox="1"/>
          <p:nvPr>
            <p:ph type="title"/>
          </p:nvPr>
        </p:nvSpPr>
        <p:spPr>
          <a:xfrm>
            <a:off x="311700" y="4152050"/>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Prediction: AI-generated | Confidence: 99.90%</a:t>
            </a:r>
            <a:endParaRPr/>
          </a:p>
        </p:txBody>
      </p:sp>
      <p:pic>
        <p:nvPicPr>
          <p:cNvPr id="585" name="Google Shape;585;p64"/>
          <p:cNvPicPr preferRelativeResize="0"/>
          <p:nvPr/>
        </p:nvPicPr>
        <p:blipFill>
          <a:blip r:embed="rId4">
            <a:alphaModFix/>
          </a:blip>
          <a:stretch>
            <a:fillRect/>
          </a:stretch>
        </p:blipFill>
        <p:spPr>
          <a:xfrm>
            <a:off x="0" y="1111295"/>
            <a:ext cx="9143999" cy="29209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5"/>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a:t>
            </a:r>
            <a:endParaRPr/>
          </a:p>
        </p:txBody>
      </p:sp>
      <p:pic>
        <p:nvPicPr>
          <p:cNvPr id="591" name="Google Shape;591;p65"/>
          <p:cNvPicPr preferRelativeResize="0"/>
          <p:nvPr/>
        </p:nvPicPr>
        <p:blipFill>
          <a:blip r:embed="rId3">
            <a:alphaModFix/>
          </a:blip>
          <a:stretch>
            <a:fillRect/>
          </a:stretch>
        </p:blipFill>
        <p:spPr>
          <a:xfrm>
            <a:off x="104688" y="1187500"/>
            <a:ext cx="8934625" cy="2854025"/>
          </a:xfrm>
          <a:prstGeom prst="rect">
            <a:avLst/>
          </a:prstGeom>
          <a:noFill/>
          <a:ln>
            <a:noFill/>
          </a:ln>
        </p:spPr>
      </p:pic>
      <p:sp>
        <p:nvSpPr>
          <p:cNvPr id="592" name="Google Shape;592;p65"/>
          <p:cNvSpPr txBox="1"/>
          <p:nvPr>
            <p:ph type="title"/>
          </p:nvPr>
        </p:nvSpPr>
        <p:spPr>
          <a:xfrm>
            <a:off x="311700" y="4152050"/>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Prediction: AI-generated | Confidence: 99.90%</a:t>
            </a:r>
            <a:endParaRPr/>
          </a:p>
        </p:txBody>
      </p:sp>
      <p:pic>
        <p:nvPicPr>
          <p:cNvPr id="593" name="Google Shape;593;p65"/>
          <p:cNvPicPr preferRelativeResize="0"/>
          <p:nvPr/>
        </p:nvPicPr>
        <p:blipFill>
          <a:blip r:embed="rId4">
            <a:alphaModFix/>
          </a:blip>
          <a:stretch>
            <a:fillRect/>
          </a:stretch>
        </p:blipFill>
        <p:spPr>
          <a:xfrm>
            <a:off x="0" y="1111295"/>
            <a:ext cx="9143999" cy="2920910"/>
          </a:xfrm>
          <a:prstGeom prst="rect">
            <a:avLst/>
          </a:prstGeom>
          <a:noFill/>
          <a:ln>
            <a:noFill/>
          </a:ln>
        </p:spPr>
      </p:pic>
      <p:sp>
        <p:nvSpPr>
          <p:cNvPr id="594" name="Google Shape;594;p65"/>
          <p:cNvSpPr/>
          <p:nvPr/>
        </p:nvSpPr>
        <p:spPr>
          <a:xfrm rot="-4578293">
            <a:off x="7142498" y="2362521"/>
            <a:ext cx="928807" cy="255323"/>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5" name="Google Shape;595;p65"/>
          <p:cNvSpPr/>
          <p:nvPr/>
        </p:nvSpPr>
        <p:spPr>
          <a:xfrm rot="3547126">
            <a:off x="7760441" y="2345299"/>
            <a:ext cx="928769" cy="255241"/>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65"/>
          <p:cNvSpPr/>
          <p:nvPr/>
        </p:nvSpPr>
        <p:spPr>
          <a:xfrm rot="3546889">
            <a:off x="8086014" y="1415558"/>
            <a:ext cx="562807" cy="313637"/>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7" name="Google Shape;597;p65"/>
          <p:cNvSpPr/>
          <p:nvPr/>
        </p:nvSpPr>
        <p:spPr>
          <a:xfrm rot="1121">
            <a:off x="6383125" y="3709825"/>
            <a:ext cx="2760900" cy="26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6"/>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AI?</a:t>
            </a:r>
            <a:endParaRPr/>
          </a:p>
        </p:txBody>
      </p:sp>
      <p:pic>
        <p:nvPicPr>
          <p:cNvPr id="603" name="Google Shape;603;p66"/>
          <p:cNvPicPr preferRelativeResize="0"/>
          <p:nvPr/>
        </p:nvPicPr>
        <p:blipFill rotWithShape="1">
          <a:blip r:embed="rId3">
            <a:alphaModFix/>
          </a:blip>
          <a:srcRect b="2937" l="1049" r="70513" t="8047"/>
          <a:stretch/>
        </p:blipFill>
        <p:spPr>
          <a:xfrm>
            <a:off x="3161125" y="1537150"/>
            <a:ext cx="2765724" cy="2765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t>
            </a:r>
            <a:r>
              <a:rPr lang="en">
                <a:solidFill>
                  <a:schemeClr val="accent1"/>
                </a:solidFill>
              </a:rPr>
              <a:t>AI</a:t>
            </a:r>
            <a:r>
              <a:rPr lang="en"/>
              <a:t>?</a:t>
            </a:r>
            <a:endParaRPr/>
          </a:p>
        </p:txBody>
      </p:sp>
      <p:pic>
        <p:nvPicPr>
          <p:cNvPr id="609" name="Google Shape;609;p67"/>
          <p:cNvPicPr preferRelativeResize="0"/>
          <p:nvPr/>
        </p:nvPicPr>
        <p:blipFill rotWithShape="1">
          <a:blip r:embed="rId3">
            <a:alphaModFix/>
          </a:blip>
          <a:srcRect b="2937" l="1049" r="70513" t="8047"/>
          <a:stretch/>
        </p:blipFill>
        <p:spPr>
          <a:xfrm>
            <a:off x="3161125" y="1537150"/>
            <a:ext cx="2765724" cy="2765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8"/>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t>
            </a:r>
            <a:r>
              <a:rPr lang="en">
                <a:solidFill>
                  <a:schemeClr val="accent1"/>
                </a:solidFill>
              </a:rPr>
              <a:t>AI</a:t>
            </a:r>
            <a:r>
              <a:rPr lang="en"/>
              <a:t>?</a:t>
            </a:r>
            <a:endParaRPr/>
          </a:p>
        </p:txBody>
      </p:sp>
      <p:pic>
        <p:nvPicPr>
          <p:cNvPr id="615" name="Google Shape;615;p68"/>
          <p:cNvPicPr preferRelativeResize="0"/>
          <p:nvPr/>
        </p:nvPicPr>
        <p:blipFill rotWithShape="1">
          <a:blip r:embed="rId3">
            <a:alphaModFix/>
          </a:blip>
          <a:srcRect b="2937" l="1049" r="70513" t="8047"/>
          <a:stretch/>
        </p:blipFill>
        <p:spPr>
          <a:xfrm>
            <a:off x="3161125" y="1537150"/>
            <a:ext cx="2765724" cy="2765400"/>
          </a:xfrm>
          <a:prstGeom prst="rect">
            <a:avLst/>
          </a:prstGeom>
          <a:noFill/>
          <a:ln>
            <a:noFill/>
          </a:ln>
        </p:spPr>
      </p:pic>
      <p:sp>
        <p:nvSpPr>
          <p:cNvPr id="616" name="Google Shape;616;p68"/>
          <p:cNvSpPr/>
          <p:nvPr/>
        </p:nvSpPr>
        <p:spPr>
          <a:xfrm rot="-694068">
            <a:off x="3792599" y="2060878"/>
            <a:ext cx="549052" cy="422322"/>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7" name="Google Shape;617;p68"/>
          <p:cNvSpPr/>
          <p:nvPr/>
        </p:nvSpPr>
        <p:spPr>
          <a:xfrm rot="-694786">
            <a:off x="4145492" y="2360548"/>
            <a:ext cx="487217" cy="35219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68"/>
          <p:cNvSpPr/>
          <p:nvPr/>
        </p:nvSpPr>
        <p:spPr>
          <a:xfrm rot="-695365">
            <a:off x="3076581" y="2525262"/>
            <a:ext cx="627187" cy="58006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9"/>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a:t>
            </a:r>
            <a:endParaRPr/>
          </a:p>
        </p:txBody>
      </p:sp>
      <p:sp>
        <p:nvSpPr>
          <p:cNvPr id="624" name="Google Shape;624;p6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1400"/>
              </a:spcBef>
              <a:spcAft>
                <a:spcPts val="0"/>
              </a:spcAft>
              <a:buNone/>
            </a:pPr>
            <a:r>
              <a:t/>
            </a:r>
            <a:endParaRPr/>
          </a:p>
        </p:txBody>
      </p:sp>
      <p:pic>
        <p:nvPicPr>
          <p:cNvPr id="625" name="Google Shape;625;p69"/>
          <p:cNvPicPr preferRelativeResize="0"/>
          <p:nvPr/>
        </p:nvPicPr>
        <p:blipFill>
          <a:blip r:embed="rId3">
            <a:alphaModFix/>
          </a:blip>
          <a:stretch>
            <a:fillRect/>
          </a:stretch>
        </p:blipFill>
        <p:spPr>
          <a:xfrm>
            <a:off x="0" y="1111295"/>
            <a:ext cx="9143999" cy="2920910"/>
          </a:xfrm>
          <a:prstGeom prst="rect">
            <a:avLst/>
          </a:prstGeom>
          <a:noFill/>
          <a:ln>
            <a:noFill/>
          </a:ln>
        </p:spPr>
      </p:pic>
      <p:sp>
        <p:nvSpPr>
          <p:cNvPr id="626" name="Google Shape;626;p69"/>
          <p:cNvSpPr txBox="1"/>
          <p:nvPr>
            <p:ph type="title"/>
          </p:nvPr>
        </p:nvSpPr>
        <p:spPr>
          <a:xfrm>
            <a:off x="311700" y="4152050"/>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Prediction: AI-generated | Confidence: 78.70%</a:t>
            </a:r>
            <a:endParaRPr/>
          </a:p>
        </p:txBody>
      </p:sp>
      <p:sp>
        <p:nvSpPr>
          <p:cNvPr id="627" name="Google Shape;627;p69"/>
          <p:cNvSpPr/>
          <p:nvPr/>
        </p:nvSpPr>
        <p:spPr>
          <a:xfrm rot="-695303">
            <a:off x="7761224" y="3053352"/>
            <a:ext cx="568998" cy="398141"/>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8" name="Google Shape;628;p69"/>
          <p:cNvSpPr/>
          <p:nvPr/>
        </p:nvSpPr>
        <p:spPr>
          <a:xfrm rot="-694786">
            <a:off x="7209317" y="3311073"/>
            <a:ext cx="487217" cy="35219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9" name="Google Shape;629;p69"/>
          <p:cNvSpPr/>
          <p:nvPr/>
        </p:nvSpPr>
        <p:spPr>
          <a:xfrm rot="-694786">
            <a:off x="8226617" y="2617048"/>
            <a:ext cx="487217" cy="35219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p69"/>
          <p:cNvSpPr/>
          <p:nvPr/>
        </p:nvSpPr>
        <p:spPr>
          <a:xfrm rot="-693897">
            <a:off x="6636924" y="2430395"/>
            <a:ext cx="396551" cy="309004"/>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4"/>
          <p:cNvSpPr txBox="1"/>
          <p:nvPr>
            <p:ph type="ctrTitle"/>
          </p:nvPr>
        </p:nvSpPr>
        <p:spPr>
          <a:xfrm>
            <a:off x="311700" y="263475"/>
            <a:ext cx="8520600" cy="792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So we’ll ask from AI itself!</a:t>
            </a:r>
            <a:endParaRPr/>
          </a:p>
        </p:txBody>
      </p:sp>
      <p:pic>
        <p:nvPicPr>
          <p:cNvPr id="307" name="Google Shape;307;p34"/>
          <p:cNvPicPr preferRelativeResize="0"/>
          <p:nvPr/>
        </p:nvPicPr>
        <p:blipFill>
          <a:blip r:embed="rId3">
            <a:alphaModFix/>
          </a:blip>
          <a:stretch>
            <a:fillRect/>
          </a:stretch>
        </p:blipFill>
        <p:spPr>
          <a:xfrm>
            <a:off x="2731238" y="1183450"/>
            <a:ext cx="3681526" cy="3681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0"/>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a:t>
            </a:r>
            <a:endParaRPr/>
          </a:p>
        </p:txBody>
      </p:sp>
      <p:sp>
        <p:nvSpPr>
          <p:cNvPr id="636" name="Google Shape;636;p70"/>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1400"/>
              </a:spcBef>
              <a:spcAft>
                <a:spcPts val="0"/>
              </a:spcAft>
              <a:buNone/>
            </a:pPr>
            <a:r>
              <a:t/>
            </a:r>
            <a:endParaRPr/>
          </a:p>
        </p:txBody>
      </p:sp>
      <p:pic>
        <p:nvPicPr>
          <p:cNvPr id="637" name="Google Shape;637;p70"/>
          <p:cNvPicPr preferRelativeResize="0"/>
          <p:nvPr/>
        </p:nvPicPr>
        <p:blipFill>
          <a:blip r:embed="rId3">
            <a:alphaModFix/>
          </a:blip>
          <a:stretch>
            <a:fillRect/>
          </a:stretch>
        </p:blipFill>
        <p:spPr>
          <a:xfrm>
            <a:off x="0" y="1111295"/>
            <a:ext cx="9143999" cy="2920910"/>
          </a:xfrm>
          <a:prstGeom prst="rect">
            <a:avLst/>
          </a:prstGeom>
          <a:noFill/>
          <a:ln>
            <a:noFill/>
          </a:ln>
        </p:spPr>
      </p:pic>
      <p:sp>
        <p:nvSpPr>
          <p:cNvPr id="638" name="Google Shape;638;p70"/>
          <p:cNvSpPr/>
          <p:nvPr/>
        </p:nvSpPr>
        <p:spPr>
          <a:xfrm rot="-695303">
            <a:off x="7761224" y="3053352"/>
            <a:ext cx="568998" cy="398141"/>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p70"/>
          <p:cNvSpPr/>
          <p:nvPr/>
        </p:nvSpPr>
        <p:spPr>
          <a:xfrm rot="-694786">
            <a:off x="7209317" y="3311073"/>
            <a:ext cx="487217" cy="35219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70"/>
          <p:cNvSpPr/>
          <p:nvPr/>
        </p:nvSpPr>
        <p:spPr>
          <a:xfrm rot="-694786">
            <a:off x="8226617" y="2617048"/>
            <a:ext cx="487217" cy="35219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70"/>
          <p:cNvSpPr/>
          <p:nvPr/>
        </p:nvSpPr>
        <p:spPr>
          <a:xfrm rot="-693897">
            <a:off x="6636924" y="2430395"/>
            <a:ext cx="396551" cy="309004"/>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70"/>
          <p:cNvSpPr txBox="1"/>
          <p:nvPr/>
        </p:nvSpPr>
        <p:spPr>
          <a:xfrm>
            <a:off x="7027975" y="2069200"/>
            <a:ext cx="14706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How? Explanation</a:t>
            </a:r>
            <a:endParaRPr sz="180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1"/>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Analysis</a:t>
            </a:r>
            <a:endParaRPr/>
          </a:p>
        </p:txBody>
      </p:sp>
      <p:sp>
        <p:nvSpPr>
          <p:cNvPr id="648" name="Google Shape;648;p71"/>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1400"/>
              </a:spcBef>
              <a:spcAft>
                <a:spcPts val="0"/>
              </a:spcAft>
              <a:buNone/>
            </a:pPr>
            <a:r>
              <a:t/>
            </a:r>
            <a:endParaRPr/>
          </a:p>
        </p:txBody>
      </p:sp>
      <p:pic>
        <p:nvPicPr>
          <p:cNvPr id="649" name="Google Shape;649;p71"/>
          <p:cNvPicPr preferRelativeResize="0"/>
          <p:nvPr/>
        </p:nvPicPr>
        <p:blipFill>
          <a:blip r:embed="rId3">
            <a:alphaModFix/>
          </a:blip>
          <a:stretch>
            <a:fillRect/>
          </a:stretch>
        </p:blipFill>
        <p:spPr>
          <a:xfrm>
            <a:off x="0" y="1111295"/>
            <a:ext cx="9143999" cy="2920910"/>
          </a:xfrm>
          <a:prstGeom prst="rect">
            <a:avLst/>
          </a:prstGeom>
          <a:noFill/>
          <a:ln>
            <a:noFill/>
          </a:ln>
        </p:spPr>
      </p:pic>
      <p:sp>
        <p:nvSpPr>
          <p:cNvPr id="650" name="Google Shape;650;p71"/>
          <p:cNvSpPr/>
          <p:nvPr/>
        </p:nvSpPr>
        <p:spPr>
          <a:xfrm rot="-695303">
            <a:off x="7761224" y="3053352"/>
            <a:ext cx="568998" cy="398141"/>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1" name="Google Shape;651;p71"/>
          <p:cNvSpPr/>
          <p:nvPr/>
        </p:nvSpPr>
        <p:spPr>
          <a:xfrm rot="-694786">
            <a:off x="7209317" y="3311073"/>
            <a:ext cx="487217" cy="35219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 name="Google Shape;652;p71"/>
          <p:cNvSpPr/>
          <p:nvPr/>
        </p:nvSpPr>
        <p:spPr>
          <a:xfrm rot="-694786">
            <a:off x="8226617" y="2617048"/>
            <a:ext cx="487217" cy="35219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71"/>
          <p:cNvSpPr/>
          <p:nvPr/>
        </p:nvSpPr>
        <p:spPr>
          <a:xfrm rot="-693897">
            <a:off x="6636924" y="2430395"/>
            <a:ext cx="396551" cy="309004"/>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p71"/>
          <p:cNvSpPr txBox="1"/>
          <p:nvPr/>
        </p:nvSpPr>
        <p:spPr>
          <a:xfrm>
            <a:off x="7027975" y="2069200"/>
            <a:ext cx="14706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How? </a:t>
            </a:r>
            <a:r>
              <a:rPr lang="en" sz="1800">
                <a:solidFill>
                  <a:srgbClr val="FF0000"/>
                </a:solidFill>
              </a:rPr>
              <a:t>Explanation</a:t>
            </a:r>
            <a:endParaRPr sz="1800">
              <a:solidFill>
                <a:srgbClr val="FF0000"/>
              </a:solidFill>
            </a:endParaRPr>
          </a:p>
        </p:txBody>
      </p:sp>
      <p:sp>
        <p:nvSpPr>
          <p:cNvPr id="655" name="Google Shape;655;p71"/>
          <p:cNvSpPr txBox="1"/>
          <p:nvPr/>
        </p:nvSpPr>
        <p:spPr>
          <a:xfrm>
            <a:off x="7060500" y="4002625"/>
            <a:ext cx="15933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Why? Interpretation</a:t>
            </a:r>
            <a:endParaRPr sz="180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2"/>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Takeaways</a:t>
            </a:r>
            <a:endParaRPr/>
          </a:p>
        </p:txBody>
      </p:sp>
      <p:sp>
        <p:nvSpPr>
          <p:cNvPr id="661" name="Google Shape;661;p72"/>
          <p:cNvSpPr txBox="1"/>
          <p:nvPr>
            <p:ph idx="1" type="body"/>
          </p:nvPr>
        </p:nvSpPr>
        <p:spPr>
          <a:xfrm>
            <a:off x="311700" y="1017725"/>
            <a:ext cx="8520600" cy="3756900"/>
          </a:xfrm>
          <a:prstGeom prst="rect">
            <a:avLst/>
          </a:prstGeom>
        </p:spPr>
        <p:txBody>
          <a:bodyPr anchorCtr="0" anchor="t" bIns="34275" lIns="68575" spcFirstLastPara="1" rIns="68575" wrap="square" tIns="34275">
            <a:normAutofit/>
          </a:bodyPr>
          <a:lstStyle/>
          <a:p>
            <a:pPr indent="-387350" lvl="0" marL="457200" rtl="0" algn="l">
              <a:spcBef>
                <a:spcPts val="1400"/>
              </a:spcBef>
              <a:spcAft>
                <a:spcPts val="0"/>
              </a:spcAft>
              <a:buSzPts val="2500"/>
              <a:buChar char="•"/>
            </a:pPr>
            <a:r>
              <a:rPr lang="en" sz="2500"/>
              <a:t>Explainability =/= Interpretability</a:t>
            </a:r>
            <a:endParaRPr sz="2500"/>
          </a:p>
          <a:p>
            <a:pPr indent="0" lvl="0" marL="0" rtl="0" algn="l">
              <a:spcBef>
                <a:spcPts val="1400"/>
              </a:spcBef>
              <a:spcAft>
                <a:spcPts val="0"/>
              </a:spcAft>
              <a:buNone/>
            </a:pPr>
            <a:r>
              <a:t/>
            </a:r>
            <a:endParaRPr sz="2500"/>
          </a:p>
          <a:p>
            <a:pPr indent="0" lvl="0" marL="0" rtl="0" algn="l">
              <a:spcBef>
                <a:spcPts val="1400"/>
              </a:spcBef>
              <a:spcAft>
                <a:spcPts val="0"/>
              </a:spcAft>
              <a:buNone/>
            </a:pPr>
            <a:r>
              <a:t/>
            </a:r>
            <a:endParaRPr sz="2500"/>
          </a:p>
          <a:p>
            <a:pPr indent="0" lvl="0" marL="0" rtl="0" algn="l">
              <a:spcBef>
                <a:spcPts val="1400"/>
              </a:spcBef>
              <a:spcAft>
                <a:spcPts val="0"/>
              </a:spcAft>
              <a:buNone/>
            </a:pPr>
            <a:r>
              <a:t/>
            </a:r>
            <a:endParaRPr sz="2500"/>
          </a:p>
          <a:p>
            <a:pPr indent="0" lvl="0" marL="0" rtl="0" algn="l">
              <a:spcBef>
                <a:spcPts val="1400"/>
              </a:spcBef>
              <a:spcAft>
                <a:spcPts val="0"/>
              </a:spcAft>
              <a:buNone/>
            </a:pPr>
            <a:r>
              <a:t/>
            </a:r>
            <a:endParaRPr sz="2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3"/>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Takeaways</a:t>
            </a:r>
            <a:endParaRPr/>
          </a:p>
        </p:txBody>
      </p:sp>
      <p:sp>
        <p:nvSpPr>
          <p:cNvPr id="667" name="Google Shape;667;p73"/>
          <p:cNvSpPr txBox="1"/>
          <p:nvPr>
            <p:ph idx="1" type="body"/>
          </p:nvPr>
        </p:nvSpPr>
        <p:spPr>
          <a:xfrm>
            <a:off x="311700" y="1017725"/>
            <a:ext cx="8520600" cy="3756900"/>
          </a:xfrm>
          <a:prstGeom prst="rect">
            <a:avLst/>
          </a:prstGeom>
        </p:spPr>
        <p:txBody>
          <a:bodyPr anchorCtr="0" anchor="t" bIns="34275" lIns="68575" spcFirstLastPara="1" rIns="68575" wrap="square" tIns="34275">
            <a:normAutofit/>
          </a:bodyPr>
          <a:lstStyle/>
          <a:p>
            <a:pPr indent="-387350" lvl="0" marL="457200" rtl="0" algn="l">
              <a:spcBef>
                <a:spcPts val="1400"/>
              </a:spcBef>
              <a:spcAft>
                <a:spcPts val="0"/>
              </a:spcAft>
              <a:buSzPts val="2500"/>
              <a:buChar char="•"/>
            </a:pPr>
            <a:r>
              <a:rPr lang="en" sz="2500"/>
              <a:t>Explainability =/= Interpretability</a:t>
            </a:r>
            <a:endParaRPr sz="2500"/>
          </a:p>
          <a:p>
            <a:pPr indent="0" lvl="0" marL="0" rtl="0" algn="l">
              <a:spcBef>
                <a:spcPts val="1400"/>
              </a:spcBef>
              <a:spcAft>
                <a:spcPts val="0"/>
              </a:spcAft>
              <a:buNone/>
            </a:pPr>
            <a:r>
              <a:t/>
            </a:r>
            <a:endParaRPr sz="2500"/>
          </a:p>
          <a:p>
            <a:pPr indent="-387350" lvl="0" marL="457200" rtl="0" algn="l">
              <a:spcBef>
                <a:spcPts val="1400"/>
              </a:spcBef>
              <a:spcAft>
                <a:spcPts val="0"/>
              </a:spcAft>
              <a:buSzPts val="2500"/>
              <a:buChar char="•"/>
            </a:pPr>
            <a:r>
              <a:rPr lang="en" sz="2500"/>
              <a:t>Models don’t learn to see the way we do</a:t>
            </a:r>
            <a:endParaRPr sz="2500"/>
          </a:p>
          <a:p>
            <a:pPr indent="0" lvl="0" marL="0" rtl="0" algn="l">
              <a:spcBef>
                <a:spcPts val="1400"/>
              </a:spcBef>
              <a:spcAft>
                <a:spcPts val="0"/>
              </a:spcAft>
              <a:buNone/>
            </a:pPr>
            <a:r>
              <a:t/>
            </a:r>
            <a:endParaRPr sz="2500"/>
          </a:p>
          <a:p>
            <a:pPr indent="0" lvl="0" marL="0" rtl="0" algn="l">
              <a:spcBef>
                <a:spcPts val="1400"/>
              </a:spcBef>
              <a:spcAft>
                <a:spcPts val="0"/>
              </a:spcAft>
              <a:buNone/>
            </a:pPr>
            <a:r>
              <a:t/>
            </a:r>
            <a:endParaRPr sz="2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4"/>
          <p:cNvSpPr txBox="1"/>
          <p:nvPr>
            <p:ph type="title"/>
          </p:nvPr>
        </p:nvSpPr>
        <p:spPr>
          <a:xfrm>
            <a:off x="311700" y="445025"/>
            <a:ext cx="8520600" cy="57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Takeaways</a:t>
            </a:r>
            <a:endParaRPr/>
          </a:p>
        </p:txBody>
      </p:sp>
      <p:sp>
        <p:nvSpPr>
          <p:cNvPr id="673" name="Google Shape;673;p74"/>
          <p:cNvSpPr txBox="1"/>
          <p:nvPr>
            <p:ph idx="1" type="body"/>
          </p:nvPr>
        </p:nvSpPr>
        <p:spPr>
          <a:xfrm>
            <a:off x="311700" y="1000075"/>
            <a:ext cx="8520600" cy="3756900"/>
          </a:xfrm>
          <a:prstGeom prst="rect">
            <a:avLst/>
          </a:prstGeom>
        </p:spPr>
        <p:txBody>
          <a:bodyPr anchorCtr="0" anchor="t" bIns="34275" lIns="68575" spcFirstLastPara="1" rIns="68575" wrap="square" tIns="34275">
            <a:normAutofit/>
          </a:bodyPr>
          <a:lstStyle/>
          <a:p>
            <a:pPr indent="-387350" lvl="0" marL="457200" rtl="0" algn="l">
              <a:spcBef>
                <a:spcPts val="1400"/>
              </a:spcBef>
              <a:spcAft>
                <a:spcPts val="0"/>
              </a:spcAft>
              <a:buSzPts val="2500"/>
              <a:buChar char="•"/>
            </a:pPr>
            <a:r>
              <a:rPr lang="en" sz="2500"/>
              <a:t>Explainability =/= Interpretability</a:t>
            </a:r>
            <a:endParaRPr sz="2500"/>
          </a:p>
          <a:p>
            <a:pPr indent="0" lvl="0" marL="0" rtl="0" algn="l">
              <a:spcBef>
                <a:spcPts val="1400"/>
              </a:spcBef>
              <a:spcAft>
                <a:spcPts val="0"/>
              </a:spcAft>
              <a:buNone/>
            </a:pPr>
            <a:r>
              <a:t/>
            </a:r>
            <a:endParaRPr sz="2500"/>
          </a:p>
          <a:p>
            <a:pPr indent="-387350" lvl="0" marL="457200" rtl="0" algn="l">
              <a:spcBef>
                <a:spcPts val="1400"/>
              </a:spcBef>
              <a:spcAft>
                <a:spcPts val="0"/>
              </a:spcAft>
              <a:buSzPts val="2500"/>
              <a:buChar char="•"/>
            </a:pPr>
            <a:r>
              <a:rPr lang="en" sz="2500"/>
              <a:t>Models don’t learn to see the way we do</a:t>
            </a:r>
            <a:endParaRPr sz="2500"/>
          </a:p>
          <a:p>
            <a:pPr indent="0" lvl="0" marL="457200" rtl="0" algn="l">
              <a:spcBef>
                <a:spcPts val="1400"/>
              </a:spcBef>
              <a:spcAft>
                <a:spcPts val="0"/>
              </a:spcAft>
              <a:buNone/>
            </a:pPr>
            <a:r>
              <a:t/>
            </a:r>
            <a:endParaRPr sz="2500"/>
          </a:p>
          <a:p>
            <a:pPr indent="-387350" lvl="0" marL="457200" rtl="0" algn="l">
              <a:spcBef>
                <a:spcPts val="1400"/>
              </a:spcBef>
              <a:spcAft>
                <a:spcPts val="0"/>
              </a:spcAft>
              <a:buSzPts val="2500"/>
              <a:buChar char="•"/>
            </a:pPr>
            <a:r>
              <a:rPr lang="en" sz="2500"/>
              <a:t>Solving the problem might be simple, but </a:t>
            </a:r>
            <a:r>
              <a:rPr b="1" lang="en" sz="2500"/>
              <a:t>understanding</a:t>
            </a:r>
            <a:r>
              <a:rPr lang="en" sz="2500"/>
              <a:t> </a:t>
            </a:r>
            <a:r>
              <a:rPr lang="en" sz="2500"/>
              <a:t>it is much harder</a:t>
            </a:r>
            <a:r>
              <a:rPr lang="en" sz="2500"/>
              <a:t>.</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AI?</a:t>
            </a:r>
            <a:endParaRPr/>
          </a:p>
        </p:txBody>
      </p:sp>
      <p:pic>
        <p:nvPicPr>
          <p:cNvPr id="313" name="Google Shape;313;p35"/>
          <p:cNvPicPr preferRelativeResize="0"/>
          <p:nvPr/>
        </p:nvPicPr>
        <p:blipFill>
          <a:blip r:embed="rId3">
            <a:alphaModFix/>
          </a:blip>
          <a:stretch>
            <a:fillRect/>
          </a:stretch>
        </p:blipFill>
        <p:spPr>
          <a:xfrm>
            <a:off x="3100000" y="1312650"/>
            <a:ext cx="2944000" cy="2944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ph type="title"/>
          </p:nvPr>
        </p:nvSpPr>
        <p:spPr>
          <a:xfrm>
            <a:off x="490250" y="450150"/>
            <a:ext cx="6367800" cy="4479000"/>
          </a:xfrm>
          <a:prstGeom prst="rect">
            <a:avLst/>
          </a:prstGeom>
        </p:spPr>
        <p:txBody>
          <a:bodyPr anchorCtr="0" anchor="t" bIns="34275" lIns="68575" spcFirstLastPara="1" rIns="68575" wrap="square" tIns="34275">
            <a:normAutofit fontScale="90000"/>
          </a:bodyPr>
          <a:lstStyle/>
          <a:p>
            <a:pPr indent="0" lvl="0" marL="0" rtl="0" algn="l">
              <a:spcBef>
                <a:spcPts val="0"/>
              </a:spcBef>
              <a:spcAft>
                <a:spcPts val="0"/>
              </a:spcAft>
              <a:buNone/>
            </a:pPr>
            <a:r>
              <a:rPr lang="en" sz="5355">
                <a:solidFill>
                  <a:schemeClr val="accent1"/>
                </a:solidFill>
              </a:rPr>
              <a:t>Real</a:t>
            </a:r>
            <a:r>
              <a:rPr lang="en" sz="5355"/>
              <a:t> or AI?</a:t>
            </a:r>
            <a:endParaRPr sz="5355"/>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911"/>
              <a:t>Pablo Picasso</a:t>
            </a:r>
            <a:endParaRPr sz="291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19" name="Google Shape;319;p36"/>
          <p:cNvPicPr preferRelativeResize="0"/>
          <p:nvPr/>
        </p:nvPicPr>
        <p:blipFill>
          <a:blip r:embed="rId3">
            <a:alphaModFix/>
          </a:blip>
          <a:stretch>
            <a:fillRect/>
          </a:stretch>
        </p:blipFill>
        <p:spPr>
          <a:xfrm>
            <a:off x="3100000" y="1312650"/>
            <a:ext cx="2944000" cy="294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AI?</a:t>
            </a:r>
            <a:endParaRPr/>
          </a:p>
        </p:txBody>
      </p:sp>
      <p:pic>
        <p:nvPicPr>
          <p:cNvPr id="325" name="Google Shape;325;p37"/>
          <p:cNvPicPr preferRelativeResize="0"/>
          <p:nvPr/>
        </p:nvPicPr>
        <p:blipFill>
          <a:blip r:embed="rId3">
            <a:alphaModFix/>
          </a:blip>
          <a:stretch>
            <a:fillRect/>
          </a:stretch>
        </p:blipFill>
        <p:spPr>
          <a:xfrm>
            <a:off x="3283287" y="1343275"/>
            <a:ext cx="2577425" cy="257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8"/>
          <p:cNvPicPr preferRelativeResize="0"/>
          <p:nvPr/>
        </p:nvPicPr>
        <p:blipFill>
          <a:blip r:embed="rId3">
            <a:alphaModFix/>
          </a:blip>
          <a:stretch>
            <a:fillRect/>
          </a:stretch>
        </p:blipFill>
        <p:spPr>
          <a:xfrm>
            <a:off x="3581425" y="1851175"/>
            <a:ext cx="1981150" cy="1981150"/>
          </a:xfrm>
          <a:prstGeom prst="rect">
            <a:avLst/>
          </a:prstGeom>
          <a:noFill/>
          <a:ln>
            <a:noFill/>
          </a:ln>
        </p:spPr>
      </p:pic>
      <p:sp>
        <p:nvSpPr>
          <p:cNvPr id="331" name="Google Shape;331;p38"/>
          <p:cNvSpPr txBox="1"/>
          <p:nvPr/>
        </p:nvSpPr>
        <p:spPr>
          <a:xfrm>
            <a:off x="7237025" y="3751075"/>
            <a:ext cx="3535200" cy="9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332" name="Google Shape;332;p38"/>
          <p:cNvSpPr txBox="1"/>
          <p:nvPr/>
        </p:nvSpPr>
        <p:spPr>
          <a:xfrm>
            <a:off x="555825" y="3390125"/>
            <a:ext cx="8231100" cy="15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rPr>
              <a:t>Prompt:</a:t>
            </a:r>
            <a:r>
              <a:rPr lang="en" sz="4800">
                <a:solidFill>
                  <a:schemeClr val="dk1"/>
                </a:solidFill>
              </a:rPr>
              <a:t> </a:t>
            </a:r>
            <a:r>
              <a:rPr lang="en" sz="1822">
                <a:solidFill>
                  <a:schemeClr val="dk1"/>
                </a:solidFill>
              </a:rPr>
              <a:t>a gauguinesque, plumping painting of apples and pitcher on table in room with green background by paul cezanne, flickr contest winner, fauvism, fauvism, picasso, painterly</a:t>
            </a:r>
            <a:endParaRPr sz="1822">
              <a:solidFill>
                <a:schemeClr val="dk1"/>
              </a:solidFill>
            </a:endParaRPr>
          </a:p>
          <a:p>
            <a:pPr indent="0" lvl="0" marL="0" rtl="0" algn="l">
              <a:spcBef>
                <a:spcPts val="0"/>
              </a:spcBef>
              <a:spcAft>
                <a:spcPts val="0"/>
              </a:spcAft>
              <a:buNone/>
            </a:pPr>
            <a:r>
              <a:t/>
            </a:r>
            <a:endParaRPr sz="1800">
              <a:solidFill>
                <a:schemeClr val="lt2"/>
              </a:solidFill>
            </a:endParaRPr>
          </a:p>
        </p:txBody>
      </p:sp>
      <p:sp>
        <p:nvSpPr>
          <p:cNvPr id="333" name="Google Shape;333;p38"/>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t>
            </a:r>
            <a:r>
              <a:rPr lang="en">
                <a:solidFill>
                  <a:schemeClr val="accent1"/>
                </a:solidFill>
              </a:rPr>
              <a:t>AI</a:t>
            </a:r>
            <a:r>
              <a:rPr lang="en"/>
              <a:t>?</a:t>
            </a:r>
            <a:endParaRPr/>
          </a:p>
        </p:txBody>
      </p:sp>
      <p:pic>
        <p:nvPicPr>
          <p:cNvPr id="334" name="Google Shape;334;p38"/>
          <p:cNvPicPr preferRelativeResize="0"/>
          <p:nvPr/>
        </p:nvPicPr>
        <p:blipFill>
          <a:blip r:embed="rId3">
            <a:alphaModFix/>
          </a:blip>
          <a:stretch>
            <a:fillRect/>
          </a:stretch>
        </p:blipFill>
        <p:spPr>
          <a:xfrm>
            <a:off x="3283287" y="1343275"/>
            <a:ext cx="2577425" cy="2577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type="title"/>
          </p:nvPr>
        </p:nvSpPr>
        <p:spPr>
          <a:xfrm>
            <a:off x="490250" y="450150"/>
            <a:ext cx="6367800" cy="40908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Real or AI?</a:t>
            </a:r>
            <a:endParaRPr/>
          </a:p>
        </p:txBody>
      </p:sp>
      <p:pic>
        <p:nvPicPr>
          <p:cNvPr id="340" name="Google Shape;340;p39"/>
          <p:cNvPicPr preferRelativeResize="0"/>
          <p:nvPr/>
        </p:nvPicPr>
        <p:blipFill>
          <a:blip r:embed="rId3">
            <a:alphaModFix/>
          </a:blip>
          <a:stretch>
            <a:fillRect/>
          </a:stretch>
        </p:blipFill>
        <p:spPr>
          <a:xfrm>
            <a:off x="3190988" y="1559900"/>
            <a:ext cx="2762025" cy="27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ofT PPT Template 2021">
  <a:themeElements>
    <a:clrScheme name="Boundless2015">
      <a:dk1>
        <a:srgbClr val="000000"/>
      </a:dk1>
      <a:lt1>
        <a:srgbClr val="FFFFFF"/>
      </a:lt1>
      <a:dk2>
        <a:srgbClr val="002A5C"/>
      </a:dk2>
      <a:lt2>
        <a:srgbClr val="E7E6E6"/>
      </a:lt2>
      <a:accent1>
        <a:srgbClr val="008BA9"/>
      </a:accent1>
      <a:accent2>
        <a:srgbClr val="A5A5A5"/>
      </a:accent2>
      <a:accent3>
        <a:srgbClr val="7BA4D9"/>
      </a:accent3>
      <a:accent4>
        <a:srgbClr val="DAE5CD"/>
      </a:accent4>
      <a:accent5>
        <a:srgbClr val="FFE498"/>
      </a:accent5>
      <a:accent6>
        <a:srgbClr val="2AA6C8"/>
      </a:accent6>
      <a:hlink>
        <a:srgbClr val="008BA9"/>
      </a:hlink>
      <a:folHlink>
        <a:srgbClr val="7BA4D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